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99" r:id="rId5"/>
  </p:sldMasterIdLst>
  <p:notesMasterIdLst>
    <p:notesMasterId r:id="rId23"/>
  </p:notesMasterIdLst>
  <p:sldIdLst>
    <p:sldId id="387" r:id="rId6"/>
    <p:sldId id="959" r:id="rId7"/>
    <p:sldId id="384" r:id="rId8"/>
    <p:sldId id="954" r:id="rId9"/>
    <p:sldId id="396" r:id="rId10"/>
    <p:sldId id="407" r:id="rId11"/>
    <p:sldId id="953" r:id="rId12"/>
    <p:sldId id="961" r:id="rId13"/>
    <p:sldId id="960" r:id="rId14"/>
    <p:sldId id="398" r:id="rId15"/>
    <p:sldId id="401" r:id="rId16"/>
    <p:sldId id="957" r:id="rId17"/>
    <p:sldId id="405" r:id="rId18"/>
    <p:sldId id="404" r:id="rId19"/>
    <p:sldId id="367" r:id="rId20"/>
    <p:sldId id="958" r:id="rId21"/>
    <p:sldId id="359" r:id="rId2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C5FE"/>
    <a:srgbClr val="E9E3E3"/>
    <a:srgbClr val="13374B"/>
    <a:srgbClr val="466271"/>
    <a:srgbClr val="EBE4E4"/>
    <a:srgbClr val="526C7A"/>
    <a:srgbClr val="3B5869"/>
    <a:srgbClr val="008ADE"/>
    <a:srgbClr val="EEB36D"/>
    <a:srgbClr val="8A8A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33893A-6D6C-44B0-B8AA-B3822DB6BDF4}" v="11" dt="2026-09-15T13:28:37.3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55" autoAdjust="0"/>
    <p:restoredTop sz="89294" autoAdjust="0"/>
  </p:normalViewPr>
  <p:slideViewPr>
    <p:cSldViewPr snapToGrid="0" showGuides="1">
      <p:cViewPr varScale="1">
        <p:scale>
          <a:sx n="142" d="100"/>
          <a:sy n="142" d="100"/>
        </p:scale>
        <p:origin x="1542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409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7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fi-FI"/>
              <a:t>Verkostosaneeraus</a:t>
            </a:r>
          </a:p>
          <a:p>
            <a:pPr>
              <a:defRPr/>
            </a:pPr>
            <a:r>
              <a:rPr lang="fi-FI"/>
              <a:t>vuotuinen investointitarve (M€) </a:t>
            </a:r>
          </a:p>
        </c:rich>
      </c:tx>
      <c:layout>
        <c:manualLayout>
          <c:xMode val="edge"/>
          <c:yMode val="edge"/>
          <c:x val="0.2075659033984168"/>
          <c:y val="2.04325391564675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0.15883185534519995"/>
          <c:y val="0.10649081364829396"/>
          <c:w val="0.7023105092913785"/>
          <c:h val="0.78351735199766692"/>
        </c:manualLayout>
      </c:layout>
      <c:areaChart>
        <c:grouping val="stacked"/>
        <c:varyColors val="0"/>
        <c:ser>
          <c:idx val="0"/>
          <c:order val="0"/>
          <c:tx>
            <c:strRef>
              <c:f>Sheet1!$Q$4</c:f>
              <c:strCache>
                <c:ptCount val="1"/>
                <c:pt idx="0">
                  <c:v>Vesijohtoverkosto saneeraus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cat>
            <c:strRef>
              <c:f>Sheet1!$P$5:$P$6</c:f>
              <c:strCache>
                <c:ptCount val="2"/>
                <c:pt idx="0">
                  <c:v>Keskimäärin 2016-2018</c:v>
                </c:pt>
                <c:pt idx="1">
                  <c:v>Ennuste 2020-2040</c:v>
                </c:pt>
              </c:strCache>
            </c:strRef>
          </c:cat>
          <c:val>
            <c:numRef>
              <c:f>Sheet1!$Q$5:$Q$6</c:f>
              <c:numCache>
                <c:formatCode>General</c:formatCode>
                <c:ptCount val="2"/>
                <c:pt idx="0">
                  <c:v>50</c:v>
                </c:pt>
                <c:pt idx="1">
                  <c:v>263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F5-4AB8-A4D4-B8DAA824B016}"/>
            </c:ext>
          </c:extLst>
        </c:ser>
        <c:ser>
          <c:idx val="1"/>
          <c:order val="1"/>
          <c:tx>
            <c:strRef>
              <c:f>Sheet1!$R$4</c:f>
              <c:strCache>
                <c:ptCount val="1"/>
                <c:pt idx="0">
                  <c:v>Jätevesiviemärit saneeraus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cat>
            <c:strRef>
              <c:f>Sheet1!$P$5:$P$6</c:f>
              <c:strCache>
                <c:ptCount val="2"/>
                <c:pt idx="0">
                  <c:v>Keskimäärin 2016-2018</c:v>
                </c:pt>
                <c:pt idx="1">
                  <c:v>Ennuste 2020-2040</c:v>
                </c:pt>
              </c:strCache>
            </c:strRef>
          </c:cat>
          <c:val>
            <c:numRef>
              <c:f>Sheet1!$R$5:$R$6</c:f>
              <c:numCache>
                <c:formatCode>General</c:formatCode>
                <c:ptCount val="2"/>
                <c:pt idx="0">
                  <c:v>48</c:v>
                </c:pt>
                <c:pt idx="1">
                  <c:v>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F5-4AB8-A4D4-B8DAA824B0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87781631"/>
        <c:axId val="1187773471"/>
      </c:areaChart>
      <c:catAx>
        <c:axId val="118778163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87773471"/>
        <c:crosses val="autoZero"/>
        <c:auto val="1"/>
        <c:lblAlgn val="ctr"/>
        <c:lblOffset val="100"/>
        <c:noMultiLvlLbl val="0"/>
      </c:catAx>
      <c:valAx>
        <c:axId val="1187773471"/>
        <c:scaling>
          <c:orientation val="minMax"/>
          <c:max val="50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87781631"/>
        <c:crosses val="autoZero"/>
        <c:crossBetween val="midCat"/>
        <c:majorUnit val="1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200599198907029"/>
          <c:y val="0.13815405040498258"/>
          <c:w val="0.29187098653284821"/>
          <c:h val="0.224808931625966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1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5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40000"/>
            <a:lumOff val="60000"/>
          </a:schemeClr>
        </a:solidFill>
        <a:round/>
      </a:ln>
    </cs:spPr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32D0C-F060-493D-A7BC-442E5BBFBF8B}" type="datetimeFigureOut">
              <a:rPr lang="fi-FI" smtClean="0"/>
              <a:t>18.9.2026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6AB696-4574-4CDB-B110-E41458797F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04834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E3EFE-EAC8-5CC6-2893-D03E20C91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1F55D41A-B208-344D-4E9B-5C21924608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F4D9FFAB-C2C4-DAC9-97D1-ADFF2A7629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B229F9D-A080-D3FD-B76D-D2FD423C26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6AB696-4574-4CDB-B110-E41458797F5B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3496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6AB696-4574-4CDB-B110-E41458797F5B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3906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68F13-560A-E766-8551-DB7357B4B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E20A41B4-4D1C-C566-8AE2-DEED1FAACB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C442AAD2-CE73-AE2F-2ABE-B329648B17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E405EC0-6C4C-2D28-B134-7046939719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6AB696-4574-4CDB-B110-E41458797F5B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39675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6AB696-4574-4CDB-B110-E41458797F5B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7002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FCB7D-68D0-1756-2F24-0798AB9DD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D94E19CD-24E1-7E17-C138-A68A0C8509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06FA0379-7F5C-7018-1ED6-174AA261D3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BC43BA9-F9F0-85EB-CC3D-3A300B1CD1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6AB696-4574-4CDB-B110-E41458797F5B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936277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6AB696-4574-4CDB-B110-E41458797F5B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24110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386CE-2394-9623-18FE-317030C8C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5E2C6CC4-DD61-52CF-FE09-FDE5A17D36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1A666E73-10B0-FEC1-610C-81FD28BFD7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674E3CC-01CD-43A0-4DF1-E8AD3FD88F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6AB696-4574-4CDB-B110-E41458797F5B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174704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6AB696-4574-4CDB-B110-E41458797F5B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59529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6AB696-4574-4CDB-B110-E41458797F5B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16922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Kuva: Vesilaitosyhdistys/Rukan jätevedenpuhdistamo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6AB696-4574-4CDB-B110-E41458797F5B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73484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6AB696-4574-4CDB-B110-E41458797F5B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64668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vatausta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04D2C59E-4AF2-2102-45DA-4FB9413DE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7005984" cy="6858000"/>
          </a:xfrm>
          <a:prstGeom prst="rect">
            <a:avLst/>
          </a:prstGeom>
          <a:gradFill>
            <a:gsLst>
              <a:gs pos="37000">
                <a:schemeClr val="tx1">
                  <a:alpha val="40000"/>
                  <a:lumMod val="60000"/>
                  <a:lumOff val="40000"/>
                </a:schemeClr>
              </a:gs>
              <a:gs pos="0">
                <a:schemeClr val="bg1">
                  <a:alpha val="50000"/>
                  <a:lumMod val="1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401CB72-93B2-3BCF-2A37-ADA408EBB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9356" y="2181600"/>
            <a:ext cx="5986392" cy="2055600"/>
          </a:xfrm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 anchorCtr="0"/>
          <a:lstStyle>
            <a:lvl1pPr>
              <a:lnSpc>
                <a:spcPct val="85000"/>
              </a:lnSpc>
              <a:defRPr sz="4300">
                <a:solidFill>
                  <a:schemeClr val="bg1"/>
                </a:solidFill>
                <a:latin typeface="Source Sans 3 Medium" panose="020B0303030403020204" pitchFamily="34" charset="0"/>
              </a:defRPr>
            </a:lvl1pPr>
          </a:lstStyle>
          <a:p>
            <a:r>
              <a:rPr lang="fi-FI" noProof="0" dirty="0"/>
              <a:t>Lisää otsikko tähän</a:t>
            </a:r>
            <a:endParaRPr lang="fi-FI" dirty="0"/>
          </a:p>
        </p:txBody>
      </p:sp>
      <p:pic>
        <p:nvPicPr>
          <p:cNvPr id="16" name="Kuva 15">
            <a:extLst>
              <a:ext uri="{FF2B5EF4-FFF2-40B4-BE49-F238E27FC236}">
                <a16:creationId xmlns:a16="http://schemas.microsoft.com/office/drawing/2014/main" id="{07CF43C9-F93F-C461-9533-7F80063C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62223" y="5560009"/>
            <a:ext cx="4246183" cy="799281"/>
          </a:xfrm>
          <a:prstGeom prst="rect">
            <a:avLst/>
          </a:prstGeom>
        </p:spPr>
      </p:pic>
      <p:sp>
        <p:nvSpPr>
          <p:cNvPr id="3" name="Vapaamuotoinen: Muoto 2">
            <a:extLst>
              <a:ext uri="{FF2B5EF4-FFF2-40B4-BE49-F238E27FC236}">
                <a16:creationId xmlns:a16="http://schemas.microsoft.com/office/drawing/2014/main" id="{7657417A-321D-5956-01AA-D0890D343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8384561" y="1681846"/>
            <a:ext cx="3817676" cy="3403069"/>
          </a:xfrm>
          <a:custGeom>
            <a:avLst/>
            <a:gdLst>
              <a:gd name="connsiteX0" fmla="*/ 3817677 w 3817676"/>
              <a:gd name="connsiteY0" fmla="*/ 481680 h 3403069"/>
              <a:gd name="connsiteX1" fmla="*/ 3123267 w 3817676"/>
              <a:gd name="connsiteY1" fmla="*/ 52916 h 3403069"/>
              <a:gd name="connsiteX2" fmla="*/ 1973557 w 3817676"/>
              <a:gd name="connsiteY2" fmla="*/ 218817 h 3403069"/>
              <a:gd name="connsiteX3" fmla="*/ 1013571 w 3817676"/>
              <a:gd name="connsiteY3" fmla="*/ 1013516 h 3403069"/>
              <a:gd name="connsiteX4" fmla="*/ 0 w 3817676"/>
              <a:gd name="connsiteY4" fmla="*/ 1547363 h 3403069"/>
              <a:gd name="connsiteX5" fmla="*/ 0 w 3817676"/>
              <a:gd name="connsiteY5" fmla="*/ 1855702 h 3403069"/>
              <a:gd name="connsiteX6" fmla="*/ 1013571 w 3817676"/>
              <a:gd name="connsiteY6" fmla="*/ 2389549 h 3403069"/>
              <a:gd name="connsiteX7" fmla="*/ 1973557 w 3817676"/>
              <a:gd name="connsiteY7" fmla="*/ 3184248 h 3403069"/>
              <a:gd name="connsiteX8" fmla="*/ 2744235 w 3817676"/>
              <a:gd name="connsiteY8" fmla="*/ 3403070 h 3403069"/>
              <a:gd name="connsiteX9" fmla="*/ 3123267 w 3817676"/>
              <a:gd name="connsiteY9" fmla="*/ 3350162 h 3403069"/>
              <a:gd name="connsiteX10" fmla="*/ 3817677 w 3817676"/>
              <a:gd name="connsiteY10" fmla="*/ 2921385 h 3403069"/>
              <a:gd name="connsiteX11" fmla="*/ 3817677 w 3817676"/>
              <a:gd name="connsiteY11" fmla="*/ 2408545 h 3403069"/>
              <a:gd name="connsiteX12" fmla="*/ 3040116 w 3817676"/>
              <a:gd name="connsiteY12" fmla="*/ 3056418 h 3403069"/>
              <a:gd name="connsiteX13" fmla="*/ 2125046 w 3817676"/>
              <a:gd name="connsiteY13" fmla="*/ 2919146 h 3403069"/>
              <a:gd name="connsiteX14" fmla="*/ 2118044 w 3817676"/>
              <a:gd name="connsiteY14" fmla="*/ 2915295 h 3403069"/>
              <a:gd name="connsiteX15" fmla="*/ 1229047 w 3817676"/>
              <a:gd name="connsiteY15" fmla="*/ 2173188 h 3403069"/>
              <a:gd name="connsiteX16" fmla="*/ 549025 w 3817676"/>
              <a:gd name="connsiteY16" fmla="*/ 1701530 h 3403069"/>
              <a:gd name="connsiteX17" fmla="*/ 1229047 w 3817676"/>
              <a:gd name="connsiteY17" fmla="*/ 1229890 h 3403069"/>
              <a:gd name="connsiteX18" fmla="*/ 2117362 w 3817676"/>
              <a:gd name="connsiteY18" fmla="*/ 488114 h 3403069"/>
              <a:gd name="connsiteX19" fmla="*/ 2125046 w 3817676"/>
              <a:gd name="connsiteY19" fmla="*/ 483915 h 3403069"/>
              <a:gd name="connsiteX20" fmla="*/ 3040133 w 3817676"/>
              <a:gd name="connsiteY20" fmla="*/ 346631 h 3403069"/>
              <a:gd name="connsiteX21" fmla="*/ 3817677 w 3817676"/>
              <a:gd name="connsiteY21" fmla="*/ 994524 h 3403069"/>
              <a:gd name="connsiteX22" fmla="*/ 3817677 w 3817676"/>
              <a:gd name="connsiteY22" fmla="*/ 481684 h 3403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817676" h="3403069">
                <a:moveTo>
                  <a:pt x="3817677" y="481680"/>
                </a:moveTo>
                <a:cubicBezTo>
                  <a:pt x="3621781" y="274485"/>
                  <a:pt x="3384713" y="126809"/>
                  <a:pt x="3123267" y="52916"/>
                </a:cubicBezTo>
                <a:cubicBezTo>
                  <a:pt x="2742310" y="-54783"/>
                  <a:pt x="2344745" y="2599"/>
                  <a:pt x="1973557" y="218817"/>
                </a:cubicBezTo>
                <a:cubicBezTo>
                  <a:pt x="1928990" y="242701"/>
                  <a:pt x="1603034" y="427344"/>
                  <a:pt x="1013571" y="1013516"/>
                </a:cubicBezTo>
                <a:cubicBezTo>
                  <a:pt x="642161" y="1382831"/>
                  <a:pt x="260106" y="1508021"/>
                  <a:pt x="0" y="1547363"/>
                </a:cubicBezTo>
                <a:lnTo>
                  <a:pt x="0" y="1855702"/>
                </a:lnTo>
                <a:cubicBezTo>
                  <a:pt x="260106" y="1895052"/>
                  <a:pt x="642161" y="2020230"/>
                  <a:pt x="1013571" y="2389549"/>
                </a:cubicBezTo>
                <a:cubicBezTo>
                  <a:pt x="1603034" y="2975720"/>
                  <a:pt x="1928990" y="3160364"/>
                  <a:pt x="1973557" y="3184248"/>
                </a:cubicBezTo>
                <a:cubicBezTo>
                  <a:pt x="2222876" y="3329496"/>
                  <a:pt x="2484114" y="3403070"/>
                  <a:pt x="2744235" y="3403070"/>
                </a:cubicBezTo>
                <a:cubicBezTo>
                  <a:pt x="2871349" y="3403070"/>
                  <a:pt x="2998180" y="3385501"/>
                  <a:pt x="3123267" y="3350162"/>
                </a:cubicBezTo>
                <a:cubicBezTo>
                  <a:pt x="3384709" y="3276268"/>
                  <a:pt x="3621777" y="3128588"/>
                  <a:pt x="3817677" y="2921385"/>
                </a:cubicBezTo>
                <a:lnTo>
                  <a:pt x="3817677" y="2408545"/>
                </a:lnTo>
                <a:cubicBezTo>
                  <a:pt x="3631771" y="2737497"/>
                  <a:pt x="3356977" y="2966870"/>
                  <a:pt x="3040116" y="3056418"/>
                </a:cubicBezTo>
                <a:cubicBezTo>
                  <a:pt x="2740065" y="3141256"/>
                  <a:pt x="2423606" y="3093799"/>
                  <a:pt x="2125046" y="2919146"/>
                </a:cubicBezTo>
                <a:lnTo>
                  <a:pt x="2118044" y="2915295"/>
                </a:lnTo>
                <a:cubicBezTo>
                  <a:pt x="2115027" y="2913732"/>
                  <a:pt x="1810240" y="2751133"/>
                  <a:pt x="1229047" y="2173188"/>
                </a:cubicBezTo>
                <a:cubicBezTo>
                  <a:pt x="999407" y="1944819"/>
                  <a:pt x="764604" y="1796873"/>
                  <a:pt x="549025" y="1701530"/>
                </a:cubicBezTo>
                <a:cubicBezTo>
                  <a:pt x="764609" y="1606201"/>
                  <a:pt x="999407" y="1458242"/>
                  <a:pt x="1229047" y="1229890"/>
                </a:cubicBezTo>
                <a:cubicBezTo>
                  <a:pt x="1810240" y="651944"/>
                  <a:pt x="2115027" y="489328"/>
                  <a:pt x="2117362" y="488114"/>
                </a:cubicBezTo>
                <a:lnTo>
                  <a:pt x="2125046" y="483915"/>
                </a:lnTo>
                <a:cubicBezTo>
                  <a:pt x="2423590" y="309291"/>
                  <a:pt x="2739987" y="261833"/>
                  <a:pt x="3040133" y="346631"/>
                </a:cubicBezTo>
                <a:cubicBezTo>
                  <a:pt x="3356981" y="436191"/>
                  <a:pt x="3631771" y="665560"/>
                  <a:pt x="3817677" y="994524"/>
                </a:cubicBezTo>
                <a:lnTo>
                  <a:pt x="3817677" y="481684"/>
                </a:lnTo>
                <a:close/>
              </a:path>
            </a:pathLst>
          </a:custGeom>
          <a:solidFill>
            <a:srgbClr val="00BEFA"/>
          </a:solidFill>
          <a:ln w="41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4" name="Vapaamuotoinen: Muoto 3">
            <a:extLst>
              <a:ext uri="{FF2B5EF4-FFF2-40B4-BE49-F238E27FC236}">
                <a16:creationId xmlns:a16="http://schemas.microsoft.com/office/drawing/2014/main" id="{7F1D1117-CFE6-8ED8-85B3-95EC12C5C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7479768" y="799307"/>
            <a:ext cx="4487892" cy="2735961"/>
          </a:xfrm>
          <a:custGeom>
            <a:avLst/>
            <a:gdLst>
              <a:gd name="connsiteX0" fmla="*/ 904798 w 4487892"/>
              <a:gd name="connsiteY0" fmla="*/ 2429947 h 2735961"/>
              <a:gd name="connsiteX1" fmla="*/ 817236 w 4487892"/>
              <a:gd name="connsiteY1" fmla="*/ 2423701 h 2735961"/>
              <a:gd name="connsiteX2" fmla="*/ 306926 w 4487892"/>
              <a:gd name="connsiteY2" fmla="*/ 1737163 h 2735961"/>
              <a:gd name="connsiteX3" fmla="*/ 307028 w 4487892"/>
              <a:gd name="connsiteY3" fmla="*/ 1734423 h 2735961"/>
              <a:gd name="connsiteX4" fmla="*/ 831777 w 4487892"/>
              <a:gd name="connsiteY4" fmla="*/ 809961 h 2735961"/>
              <a:gd name="connsiteX5" fmla="*/ 2553125 w 4487892"/>
              <a:gd name="connsiteY5" fmla="*/ 324028 h 2735961"/>
              <a:gd name="connsiteX6" fmla="*/ 3878226 w 4487892"/>
              <a:gd name="connsiteY6" fmla="*/ 901871 h 2735961"/>
              <a:gd name="connsiteX7" fmla="*/ 4028051 w 4487892"/>
              <a:gd name="connsiteY7" fmla="*/ 935442 h 2735961"/>
              <a:gd name="connsiteX8" fmla="*/ 4487893 w 4487892"/>
              <a:gd name="connsiteY8" fmla="*/ 1159238 h 2735961"/>
              <a:gd name="connsiteX9" fmla="*/ 2588778 w 4487892"/>
              <a:gd name="connsiteY9" fmla="*/ 20860 h 2735961"/>
              <a:gd name="connsiteX10" fmla="*/ 632713 w 4487892"/>
              <a:gd name="connsiteY10" fmla="*/ 578414 h 2735961"/>
              <a:gd name="connsiteX11" fmla="*/ 1757 w 4487892"/>
              <a:gd name="connsiteY11" fmla="*/ 1723092 h 2735961"/>
              <a:gd name="connsiteX12" fmla="*/ 783668 w 4487892"/>
              <a:gd name="connsiteY12" fmla="*/ 2727144 h 2735961"/>
              <a:gd name="connsiteX13" fmla="*/ 904794 w 4487892"/>
              <a:gd name="connsiteY13" fmla="*/ 2735961 h 2735961"/>
              <a:gd name="connsiteX14" fmla="*/ 904794 w 4487892"/>
              <a:gd name="connsiteY14" fmla="*/ 2429951 h 2735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87892" h="2735961">
                <a:moveTo>
                  <a:pt x="904798" y="2429947"/>
                </a:moveTo>
                <a:lnTo>
                  <a:pt x="817236" y="2423701"/>
                </a:lnTo>
                <a:cubicBezTo>
                  <a:pt x="718609" y="2410827"/>
                  <a:pt x="277314" y="2320280"/>
                  <a:pt x="306926" y="1737163"/>
                </a:cubicBezTo>
                <a:lnTo>
                  <a:pt x="307028" y="1734423"/>
                </a:lnTo>
                <a:cubicBezTo>
                  <a:pt x="316870" y="1433568"/>
                  <a:pt x="517940" y="1079341"/>
                  <a:pt x="831777" y="809961"/>
                </a:cubicBezTo>
                <a:cubicBezTo>
                  <a:pt x="1095781" y="583331"/>
                  <a:pt x="1670437" y="218839"/>
                  <a:pt x="2553125" y="324028"/>
                </a:cubicBezTo>
                <a:cubicBezTo>
                  <a:pt x="3184754" y="397052"/>
                  <a:pt x="3589437" y="626577"/>
                  <a:pt x="3878226" y="901871"/>
                </a:cubicBezTo>
                <a:cubicBezTo>
                  <a:pt x="3928374" y="910315"/>
                  <a:pt x="3978362" y="921396"/>
                  <a:pt x="4028051" y="935442"/>
                </a:cubicBezTo>
                <a:cubicBezTo>
                  <a:pt x="4192440" y="981907"/>
                  <a:pt x="4346944" y="1057987"/>
                  <a:pt x="4487893" y="1159238"/>
                </a:cubicBezTo>
                <a:cubicBezTo>
                  <a:pt x="4167363" y="691276"/>
                  <a:pt x="3660541" y="144774"/>
                  <a:pt x="2588778" y="20860"/>
                </a:cubicBezTo>
                <a:cubicBezTo>
                  <a:pt x="1590615" y="-98092"/>
                  <a:pt x="934767" y="319123"/>
                  <a:pt x="632713" y="578414"/>
                </a:cubicBezTo>
                <a:cubicBezTo>
                  <a:pt x="250773" y="906247"/>
                  <a:pt x="15001" y="1334051"/>
                  <a:pt x="1757" y="1723092"/>
                </a:cubicBezTo>
                <a:cubicBezTo>
                  <a:pt x="-33724" y="2435774"/>
                  <a:pt x="476443" y="2689586"/>
                  <a:pt x="783668" y="2727144"/>
                </a:cubicBezTo>
                <a:lnTo>
                  <a:pt x="904794" y="2735961"/>
                </a:lnTo>
                <a:lnTo>
                  <a:pt x="904794" y="2429951"/>
                </a:lnTo>
                <a:close/>
              </a:path>
            </a:pathLst>
          </a:custGeom>
          <a:solidFill>
            <a:srgbClr val="86D45B"/>
          </a:solidFill>
          <a:ln w="41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6" name="Vapaamuotoinen: Muoto 5">
            <a:extLst>
              <a:ext uri="{FF2B5EF4-FFF2-40B4-BE49-F238E27FC236}">
                <a16:creationId xmlns:a16="http://schemas.microsoft.com/office/drawing/2014/main" id="{1C8402F9-FE03-F2E3-18EF-0A763CB964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7478728" y="3382979"/>
            <a:ext cx="4486651" cy="2584362"/>
          </a:xfrm>
          <a:custGeom>
            <a:avLst/>
            <a:gdLst>
              <a:gd name="connsiteX0" fmla="*/ 3877791 w 4486651"/>
              <a:gd name="connsiteY0" fmla="*/ 1682855 h 2584362"/>
              <a:gd name="connsiteX1" fmla="*/ 2552592 w 4486651"/>
              <a:gd name="connsiteY1" fmla="*/ 2260353 h 2584362"/>
              <a:gd name="connsiteX2" fmla="*/ 831766 w 4486651"/>
              <a:gd name="connsiteY2" fmla="*/ 1774362 h 2584362"/>
              <a:gd name="connsiteX3" fmla="*/ 307029 w 4486651"/>
              <a:gd name="connsiteY3" fmla="*/ 849896 h 2584362"/>
              <a:gd name="connsiteX4" fmla="*/ 306914 w 4486651"/>
              <a:gd name="connsiteY4" fmla="*/ 847156 h 2584362"/>
              <a:gd name="connsiteX5" fmla="*/ 817241 w 4486651"/>
              <a:gd name="connsiteY5" fmla="*/ 160619 h 2584362"/>
              <a:gd name="connsiteX6" fmla="*/ 905842 w 4486651"/>
              <a:gd name="connsiteY6" fmla="*/ 154303 h 2584362"/>
              <a:gd name="connsiteX7" fmla="*/ 905842 w 4486651"/>
              <a:gd name="connsiteY7" fmla="*/ 152290 h 2584362"/>
              <a:gd name="connsiteX8" fmla="*/ 784716 w 4486651"/>
              <a:gd name="connsiteY8" fmla="*/ 143468 h 2584362"/>
              <a:gd name="connsiteX9" fmla="*/ 397398 w 4486651"/>
              <a:gd name="connsiteY9" fmla="*/ 0 h 2584362"/>
              <a:gd name="connsiteX10" fmla="*/ 1758 w 4486651"/>
              <a:gd name="connsiteY10" fmla="*/ 861231 h 2584362"/>
              <a:gd name="connsiteX11" fmla="*/ 632702 w 4486651"/>
              <a:gd name="connsiteY11" fmla="*/ 2005913 h 2584362"/>
              <a:gd name="connsiteX12" fmla="*/ 2243218 w 4486651"/>
              <a:gd name="connsiteY12" fmla="*/ 2584363 h 2584362"/>
              <a:gd name="connsiteX13" fmla="*/ 2588246 w 4486651"/>
              <a:gd name="connsiteY13" fmla="*/ 2563538 h 2584362"/>
              <a:gd name="connsiteX14" fmla="*/ 4486651 w 4486651"/>
              <a:gd name="connsiteY14" fmla="*/ 1426869 h 2584362"/>
              <a:gd name="connsiteX15" fmla="*/ 4029095 w 4486651"/>
              <a:gd name="connsiteY15" fmla="*/ 1649021 h 2584362"/>
              <a:gd name="connsiteX16" fmla="*/ 3877791 w 4486651"/>
              <a:gd name="connsiteY16" fmla="*/ 1682855 h 2584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6651" h="2584362">
                <a:moveTo>
                  <a:pt x="3877791" y="1682855"/>
                </a:moveTo>
                <a:cubicBezTo>
                  <a:pt x="3588990" y="1957959"/>
                  <a:pt x="3184275" y="2187313"/>
                  <a:pt x="2552592" y="2260353"/>
                </a:cubicBezTo>
                <a:cubicBezTo>
                  <a:pt x="1670454" y="2365382"/>
                  <a:pt x="1095770" y="2000976"/>
                  <a:pt x="831766" y="1774362"/>
                </a:cubicBezTo>
                <a:cubicBezTo>
                  <a:pt x="517942" y="1504978"/>
                  <a:pt x="316867" y="1150751"/>
                  <a:pt x="307029" y="849896"/>
                </a:cubicBezTo>
                <a:lnTo>
                  <a:pt x="306914" y="847156"/>
                </a:lnTo>
                <a:cubicBezTo>
                  <a:pt x="277315" y="264044"/>
                  <a:pt x="718610" y="173492"/>
                  <a:pt x="817241" y="160619"/>
                </a:cubicBezTo>
                <a:lnTo>
                  <a:pt x="905842" y="154303"/>
                </a:lnTo>
                <a:lnTo>
                  <a:pt x="905842" y="152290"/>
                </a:lnTo>
                <a:lnTo>
                  <a:pt x="784716" y="143468"/>
                </a:lnTo>
                <a:cubicBezTo>
                  <a:pt x="670784" y="129533"/>
                  <a:pt x="528974" y="85770"/>
                  <a:pt x="397398" y="0"/>
                </a:cubicBezTo>
                <a:cubicBezTo>
                  <a:pt x="173726" y="145379"/>
                  <a:pt x="-20605" y="412142"/>
                  <a:pt x="1758" y="861231"/>
                </a:cubicBezTo>
                <a:cubicBezTo>
                  <a:pt x="15002" y="1250260"/>
                  <a:pt x="250777" y="1678077"/>
                  <a:pt x="632702" y="2005913"/>
                </a:cubicBezTo>
                <a:cubicBezTo>
                  <a:pt x="898458" y="2234036"/>
                  <a:pt x="1437892" y="2584363"/>
                  <a:pt x="2243218" y="2584363"/>
                </a:cubicBezTo>
                <a:cubicBezTo>
                  <a:pt x="2353225" y="2584363"/>
                  <a:pt x="2468339" y="2577818"/>
                  <a:pt x="2588246" y="2563538"/>
                </a:cubicBezTo>
                <a:cubicBezTo>
                  <a:pt x="3659167" y="2439709"/>
                  <a:pt x="4166047" y="1894454"/>
                  <a:pt x="4486651" y="1426869"/>
                </a:cubicBezTo>
                <a:cubicBezTo>
                  <a:pt x="4346322" y="1527309"/>
                  <a:pt x="4192600" y="1602806"/>
                  <a:pt x="4029095" y="1649021"/>
                </a:cubicBezTo>
                <a:cubicBezTo>
                  <a:pt x="3978918" y="1663202"/>
                  <a:pt x="3928449" y="1674382"/>
                  <a:pt x="3877791" y="1682855"/>
                </a:cubicBezTo>
                <a:close/>
              </a:path>
            </a:pathLst>
          </a:custGeom>
          <a:solidFill>
            <a:srgbClr val="008ADE"/>
          </a:solidFill>
          <a:ln w="41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B85BDB-CA84-6BC9-3B93-18FE998228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9950" y="1602517"/>
            <a:ext cx="5986463" cy="457397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 dirty="0"/>
              <a:t>Lisää päivämäärä ja tilaisuuden nimi tarvittaessa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5271AF2-883E-20A0-C7B4-39550A6397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9356" y="4360981"/>
            <a:ext cx="5986463" cy="457397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 dirty="0"/>
              <a:t>Esittäjän nimi</a:t>
            </a:r>
          </a:p>
        </p:txBody>
      </p:sp>
    </p:spTree>
    <p:extLst>
      <p:ext uri="{BB962C8B-B14F-4D97-AF65-F5344CB8AC3E}">
        <p14:creationId xmlns:p14="http://schemas.microsoft.com/office/powerpoint/2010/main" val="385241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vatausta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04D2C59E-4AF2-2102-45DA-4FB9413DE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7005984" cy="6858000"/>
          </a:xfrm>
          <a:prstGeom prst="rect">
            <a:avLst/>
          </a:prstGeom>
          <a:gradFill>
            <a:gsLst>
              <a:gs pos="37000">
                <a:schemeClr val="bg1">
                  <a:lumMod val="100000"/>
                  <a:alpha val="40000"/>
                </a:schemeClr>
              </a:gs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401CB72-93B2-3BCF-2A37-ADA408EBB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9356" y="2181600"/>
            <a:ext cx="5986392" cy="2711668"/>
          </a:xfrm>
          <a:effectLst/>
        </p:spPr>
        <p:txBody>
          <a:bodyPr anchor="t" anchorCtr="0"/>
          <a:lstStyle>
            <a:lvl1pPr>
              <a:lnSpc>
                <a:spcPct val="85000"/>
              </a:lnSpc>
              <a:defRPr sz="4300">
                <a:solidFill>
                  <a:schemeClr val="bg2"/>
                </a:solidFill>
                <a:latin typeface="Source Sans 3 Medium" panose="020B0303030403020204" pitchFamily="34" charset="0"/>
              </a:defRPr>
            </a:lvl1pPr>
          </a:lstStyle>
          <a:p>
            <a:r>
              <a:rPr lang="fi-FI" noProof="0" dirty="0"/>
              <a:t>Lisää otsikko tähän</a:t>
            </a:r>
            <a:endParaRPr lang="fi-FI" dirty="0"/>
          </a:p>
        </p:txBody>
      </p:sp>
      <p:sp>
        <p:nvSpPr>
          <p:cNvPr id="3" name="Vapaamuotoinen: Muoto 2">
            <a:extLst>
              <a:ext uri="{FF2B5EF4-FFF2-40B4-BE49-F238E27FC236}">
                <a16:creationId xmlns:a16="http://schemas.microsoft.com/office/drawing/2014/main" id="{7657417A-321D-5956-01AA-D0890D343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8384561" y="1681846"/>
            <a:ext cx="3817676" cy="3403069"/>
          </a:xfrm>
          <a:custGeom>
            <a:avLst/>
            <a:gdLst>
              <a:gd name="connsiteX0" fmla="*/ 3817677 w 3817676"/>
              <a:gd name="connsiteY0" fmla="*/ 481680 h 3403069"/>
              <a:gd name="connsiteX1" fmla="*/ 3123267 w 3817676"/>
              <a:gd name="connsiteY1" fmla="*/ 52916 h 3403069"/>
              <a:gd name="connsiteX2" fmla="*/ 1973557 w 3817676"/>
              <a:gd name="connsiteY2" fmla="*/ 218817 h 3403069"/>
              <a:gd name="connsiteX3" fmla="*/ 1013571 w 3817676"/>
              <a:gd name="connsiteY3" fmla="*/ 1013516 h 3403069"/>
              <a:gd name="connsiteX4" fmla="*/ 0 w 3817676"/>
              <a:gd name="connsiteY4" fmla="*/ 1547363 h 3403069"/>
              <a:gd name="connsiteX5" fmla="*/ 0 w 3817676"/>
              <a:gd name="connsiteY5" fmla="*/ 1855702 h 3403069"/>
              <a:gd name="connsiteX6" fmla="*/ 1013571 w 3817676"/>
              <a:gd name="connsiteY6" fmla="*/ 2389549 h 3403069"/>
              <a:gd name="connsiteX7" fmla="*/ 1973557 w 3817676"/>
              <a:gd name="connsiteY7" fmla="*/ 3184248 h 3403069"/>
              <a:gd name="connsiteX8" fmla="*/ 2744235 w 3817676"/>
              <a:gd name="connsiteY8" fmla="*/ 3403070 h 3403069"/>
              <a:gd name="connsiteX9" fmla="*/ 3123267 w 3817676"/>
              <a:gd name="connsiteY9" fmla="*/ 3350162 h 3403069"/>
              <a:gd name="connsiteX10" fmla="*/ 3817677 w 3817676"/>
              <a:gd name="connsiteY10" fmla="*/ 2921385 h 3403069"/>
              <a:gd name="connsiteX11" fmla="*/ 3817677 w 3817676"/>
              <a:gd name="connsiteY11" fmla="*/ 2408545 h 3403069"/>
              <a:gd name="connsiteX12" fmla="*/ 3040116 w 3817676"/>
              <a:gd name="connsiteY12" fmla="*/ 3056418 h 3403069"/>
              <a:gd name="connsiteX13" fmla="*/ 2125046 w 3817676"/>
              <a:gd name="connsiteY13" fmla="*/ 2919146 h 3403069"/>
              <a:gd name="connsiteX14" fmla="*/ 2118044 w 3817676"/>
              <a:gd name="connsiteY14" fmla="*/ 2915295 h 3403069"/>
              <a:gd name="connsiteX15" fmla="*/ 1229047 w 3817676"/>
              <a:gd name="connsiteY15" fmla="*/ 2173188 h 3403069"/>
              <a:gd name="connsiteX16" fmla="*/ 549025 w 3817676"/>
              <a:gd name="connsiteY16" fmla="*/ 1701530 h 3403069"/>
              <a:gd name="connsiteX17" fmla="*/ 1229047 w 3817676"/>
              <a:gd name="connsiteY17" fmla="*/ 1229890 h 3403069"/>
              <a:gd name="connsiteX18" fmla="*/ 2117362 w 3817676"/>
              <a:gd name="connsiteY18" fmla="*/ 488114 h 3403069"/>
              <a:gd name="connsiteX19" fmla="*/ 2125046 w 3817676"/>
              <a:gd name="connsiteY19" fmla="*/ 483915 h 3403069"/>
              <a:gd name="connsiteX20" fmla="*/ 3040133 w 3817676"/>
              <a:gd name="connsiteY20" fmla="*/ 346631 h 3403069"/>
              <a:gd name="connsiteX21" fmla="*/ 3817677 w 3817676"/>
              <a:gd name="connsiteY21" fmla="*/ 994524 h 3403069"/>
              <a:gd name="connsiteX22" fmla="*/ 3817677 w 3817676"/>
              <a:gd name="connsiteY22" fmla="*/ 481684 h 3403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817676" h="3403069">
                <a:moveTo>
                  <a:pt x="3817677" y="481680"/>
                </a:moveTo>
                <a:cubicBezTo>
                  <a:pt x="3621781" y="274485"/>
                  <a:pt x="3384713" y="126809"/>
                  <a:pt x="3123267" y="52916"/>
                </a:cubicBezTo>
                <a:cubicBezTo>
                  <a:pt x="2742310" y="-54783"/>
                  <a:pt x="2344745" y="2599"/>
                  <a:pt x="1973557" y="218817"/>
                </a:cubicBezTo>
                <a:cubicBezTo>
                  <a:pt x="1928990" y="242701"/>
                  <a:pt x="1603034" y="427344"/>
                  <a:pt x="1013571" y="1013516"/>
                </a:cubicBezTo>
                <a:cubicBezTo>
                  <a:pt x="642161" y="1382831"/>
                  <a:pt x="260106" y="1508021"/>
                  <a:pt x="0" y="1547363"/>
                </a:cubicBezTo>
                <a:lnTo>
                  <a:pt x="0" y="1855702"/>
                </a:lnTo>
                <a:cubicBezTo>
                  <a:pt x="260106" y="1895052"/>
                  <a:pt x="642161" y="2020230"/>
                  <a:pt x="1013571" y="2389549"/>
                </a:cubicBezTo>
                <a:cubicBezTo>
                  <a:pt x="1603034" y="2975720"/>
                  <a:pt x="1928990" y="3160364"/>
                  <a:pt x="1973557" y="3184248"/>
                </a:cubicBezTo>
                <a:cubicBezTo>
                  <a:pt x="2222876" y="3329496"/>
                  <a:pt x="2484114" y="3403070"/>
                  <a:pt x="2744235" y="3403070"/>
                </a:cubicBezTo>
                <a:cubicBezTo>
                  <a:pt x="2871349" y="3403070"/>
                  <a:pt x="2998180" y="3385501"/>
                  <a:pt x="3123267" y="3350162"/>
                </a:cubicBezTo>
                <a:cubicBezTo>
                  <a:pt x="3384709" y="3276268"/>
                  <a:pt x="3621777" y="3128588"/>
                  <a:pt x="3817677" y="2921385"/>
                </a:cubicBezTo>
                <a:lnTo>
                  <a:pt x="3817677" y="2408545"/>
                </a:lnTo>
                <a:cubicBezTo>
                  <a:pt x="3631771" y="2737497"/>
                  <a:pt x="3356977" y="2966870"/>
                  <a:pt x="3040116" y="3056418"/>
                </a:cubicBezTo>
                <a:cubicBezTo>
                  <a:pt x="2740065" y="3141256"/>
                  <a:pt x="2423606" y="3093799"/>
                  <a:pt x="2125046" y="2919146"/>
                </a:cubicBezTo>
                <a:lnTo>
                  <a:pt x="2118044" y="2915295"/>
                </a:lnTo>
                <a:cubicBezTo>
                  <a:pt x="2115027" y="2913732"/>
                  <a:pt x="1810240" y="2751133"/>
                  <a:pt x="1229047" y="2173188"/>
                </a:cubicBezTo>
                <a:cubicBezTo>
                  <a:pt x="999407" y="1944819"/>
                  <a:pt x="764604" y="1796873"/>
                  <a:pt x="549025" y="1701530"/>
                </a:cubicBezTo>
                <a:cubicBezTo>
                  <a:pt x="764609" y="1606201"/>
                  <a:pt x="999407" y="1458242"/>
                  <a:pt x="1229047" y="1229890"/>
                </a:cubicBezTo>
                <a:cubicBezTo>
                  <a:pt x="1810240" y="651944"/>
                  <a:pt x="2115027" y="489328"/>
                  <a:pt x="2117362" y="488114"/>
                </a:cubicBezTo>
                <a:lnTo>
                  <a:pt x="2125046" y="483915"/>
                </a:lnTo>
                <a:cubicBezTo>
                  <a:pt x="2423590" y="309291"/>
                  <a:pt x="2739987" y="261833"/>
                  <a:pt x="3040133" y="346631"/>
                </a:cubicBezTo>
                <a:cubicBezTo>
                  <a:pt x="3356981" y="436191"/>
                  <a:pt x="3631771" y="665560"/>
                  <a:pt x="3817677" y="994524"/>
                </a:cubicBezTo>
                <a:lnTo>
                  <a:pt x="3817677" y="481684"/>
                </a:lnTo>
                <a:close/>
              </a:path>
            </a:pathLst>
          </a:custGeom>
          <a:solidFill>
            <a:srgbClr val="00BEFA"/>
          </a:solidFill>
          <a:ln w="41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4" name="Vapaamuotoinen: Muoto 3">
            <a:extLst>
              <a:ext uri="{FF2B5EF4-FFF2-40B4-BE49-F238E27FC236}">
                <a16:creationId xmlns:a16="http://schemas.microsoft.com/office/drawing/2014/main" id="{7F1D1117-CFE6-8ED8-85B3-95EC12C5C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7479768" y="799307"/>
            <a:ext cx="4487892" cy="2735961"/>
          </a:xfrm>
          <a:custGeom>
            <a:avLst/>
            <a:gdLst>
              <a:gd name="connsiteX0" fmla="*/ 904798 w 4487892"/>
              <a:gd name="connsiteY0" fmla="*/ 2429947 h 2735961"/>
              <a:gd name="connsiteX1" fmla="*/ 817236 w 4487892"/>
              <a:gd name="connsiteY1" fmla="*/ 2423701 h 2735961"/>
              <a:gd name="connsiteX2" fmla="*/ 306926 w 4487892"/>
              <a:gd name="connsiteY2" fmla="*/ 1737163 h 2735961"/>
              <a:gd name="connsiteX3" fmla="*/ 307028 w 4487892"/>
              <a:gd name="connsiteY3" fmla="*/ 1734423 h 2735961"/>
              <a:gd name="connsiteX4" fmla="*/ 831777 w 4487892"/>
              <a:gd name="connsiteY4" fmla="*/ 809961 h 2735961"/>
              <a:gd name="connsiteX5" fmla="*/ 2553125 w 4487892"/>
              <a:gd name="connsiteY5" fmla="*/ 324028 h 2735961"/>
              <a:gd name="connsiteX6" fmla="*/ 3878226 w 4487892"/>
              <a:gd name="connsiteY6" fmla="*/ 901871 h 2735961"/>
              <a:gd name="connsiteX7" fmla="*/ 4028051 w 4487892"/>
              <a:gd name="connsiteY7" fmla="*/ 935442 h 2735961"/>
              <a:gd name="connsiteX8" fmla="*/ 4487893 w 4487892"/>
              <a:gd name="connsiteY8" fmla="*/ 1159238 h 2735961"/>
              <a:gd name="connsiteX9" fmla="*/ 2588778 w 4487892"/>
              <a:gd name="connsiteY9" fmla="*/ 20860 h 2735961"/>
              <a:gd name="connsiteX10" fmla="*/ 632713 w 4487892"/>
              <a:gd name="connsiteY10" fmla="*/ 578414 h 2735961"/>
              <a:gd name="connsiteX11" fmla="*/ 1757 w 4487892"/>
              <a:gd name="connsiteY11" fmla="*/ 1723092 h 2735961"/>
              <a:gd name="connsiteX12" fmla="*/ 783668 w 4487892"/>
              <a:gd name="connsiteY12" fmla="*/ 2727144 h 2735961"/>
              <a:gd name="connsiteX13" fmla="*/ 904794 w 4487892"/>
              <a:gd name="connsiteY13" fmla="*/ 2735961 h 2735961"/>
              <a:gd name="connsiteX14" fmla="*/ 904794 w 4487892"/>
              <a:gd name="connsiteY14" fmla="*/ 2429951 h 2735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87892" h="2735961">
                <a:moveTo>
                  <a:pt x="904798" y="2429947"/>
                </a:moveTo>
                <a:lnTo>
                  <a:pt x="817236" y="2423701"/>
                </a:lnTo>
                <a:cubicBezTo>
                  <a:pt x="718609" y="2410827"/>
                  <a:pt x="277314" y="2320280"/>
                  <a:pt x="306926" y="1737163"/>
                </a:cubicBezTo>
                <a:lnTo>
                  <a:pt x="307028" y="1734423"/>
                </a:lnTo>
                <a:cubicBezTo>
                  <a:pt x="316870" y="1433568"/>
                  <a:pt x="517940" y="1079341"/>
                  <a:pt x="831777" y="809961"/>
                </a:cubicBezTo>
                <a:cubicBezTo>
                  <a:pt x="1095781" y="583331"/>
                  <a:pt x="1670437" y="218839"/>
                  <a:pt x="2553125" y="324028"/>
                </a:cubicBezTo>
                <a:cubicBezTo>
                  <a:pt x="3184754" y="397052"/>
                  <a:pt x="3589437" y="626577"/>
                  <a:pt x="3878226" y="901871"/>
                </a:cubicBezTo>
                <a:cubicBezTo>
                  <a:pt x="3928374" y="910315"/>
                  <a:pt x="3978362" y="921396"/>
                  <a:pt x="4028051" y="935442"/>
                </a:cubicBezTo>
                <a:cubicBezTo>
                  <a:pt x="4192440" y="981907"/>
                  <a:pt x="4346944" y="1057987"/>
                  <a:pt x="4487893" y="1159238"/>
                </a:cubicBezTo>
                <a:cubicBezTo>
                  <a:pt x="4167363" y="691276"/>
                  <a:pt x="3660541" y="144774"/>
                  <a:pt x="2588778" y="20860"/>
                </a:cubicBezTo>
                <a:cubicBezTo>
                  <a:pt x="1590615" y="-98092"/>
                  <a:pt x="934767" y="319123"/>
                  <a:pt x="632713" y="578414"/>
                </a:cubicBezTo>
                <a:cubicBezTo>
                  <a:pt x="250773" y="906247"/>
                  <a:pt x="15001" y="1334051"/>
                  <a:pt x="1757" y="1723092"/>
                </a:cubicBezTo>
                <a:cubicBezTo>
                  <a:pt x="-33724" y="2435774"/>
                  <a:pt x="476443" y="2689586"/>
                  <a:pt x="783668" y="2727144"/>
                </a:cubicBezTo>
                <a:lnTo>
                  <a:pt x="904794" y="2735961"/>
                </a:lnTo>
                <a:lnTo>
                  <a:pt x="904794" y="2429951"/>
                </a:lnTo>
                <a:close/>
              </a:path>
            </a:pathLst>
          </a:custGeom>
          <a:solidFill>
            <a:srgbClr val="86D45B"/>
          </a:solidFill>
          <a:ln w="41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6" name="Vapaamuotoinen: Muoto 5">
            <a:extLst>
              <a:ext uri="{FF2B5EF4-FFF2-40B4-BE49-F238E27FC236}">
                <a16:creationId xmlns:a16="http://schemas.microsoft.com/office/drawing/2014/main" id="{1C8402F9-FE03-F2E3-18EF-0A763CB964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7478728" y="3382979"/>
            <a:ext cx="4486651" cy="2584362"/>
          </a:xfrm>
          <a:custGeom>
            <a:avLst/>
            <a:gdLst>
              <a:gd name="connsiteX0" fmla="*/ 3877791 w 4486651"/>
              <a:gd name="connsiteY0" fmla="*/ 1682855 h 2584362"/>
              <a:gd name="connsiteX1" fmla="*/ 2552592 w 4486651"/>
              <a:gd name="connsiteY1" fmla="*/ 2260353 h 2584362"/>
              <a:gd name="connsiteX2" fmla="*/ 831766 w 4486651"/>
              <a:gd name="connsiteY2" fmla="*/ 1774362 h 2584362"/>
              <a:gd name="connsiteX3" fmla="*/ 307029 w 4486651"/>
              <a:gd name="connsiteY3" fmla="*/ 849896 h 2584362"/>
              <a:gd name="connsiteX4" fmla="*/ 306914 w 4486651"/>
              <a:gd name="connsiteY4" fmla="*/ 847156 h 2584362"/>
              <a:gd name="connsiteX5" fmla="*/ 817241 w 4486651"/>
              <a:gd name="connsiteY5" fmla="*/ 160619 h 2584362"/>
              <a:gd name="connsiteX6" fmla="*/ 905842 w 4486651"/>
              <a:gd name="connsiteY6" fmla="*/ 154303 h 2584362"/>
              <a:gd name="connsiteX7" fmla="*/ 905842 w 4486651"/>
              <a:gd name="connsiteY7" fmla="*/ 152290 h 2584362"/>
              <a:gd name="connsiteX8" fmla="*/ 784716 w 4486651"/>
              <a:gd name="connsiteY8" fmla="*/ 143468 h 2584362"/>
              <a:gd name="connsiteX9" fmla="*/ 397398 w 4486651"/>
              <a:gd name="connsiteY9" fmla="*/ 0 h 2584362"/>
              <a:gd name="connsiteX10" fmla="*/ 1758 w 4486651"/>
              <a:gd name="connsiteY10" fmla="*/ 861231 h 2584362"/>
              <a:gd name="connsiteX11" fmla="*/ 632702 w 4486651"/>
              <a:gd name="connsiteY11" fmla="*/ 2005913 h 2584362"/>
              <a:gd name="connsiteX12" fmla="*/ 2243218 w 4486651"/>
              <a:gd name="connsiteY12" fmla="*/ 2584363 h 2584362"/>
              <a:gd name="connsiteX13" fmla="*/ 2588246 w 4486651"/>
              <a:gd name="connsiteY13" fmla="*/ 2563538 h 2584362"/>
              <a:gd name="connsiteX14" fmla="*/ 4486651 w 4486651"/>
              <a:gd name="connsiteY14" fmla="*/ 1426869 h 2584362"/>
              <a:gd name="connsiteX15" fmla="*/ 4029095 w 4486651"/>
              <a:gd name="connsiteY15" fmla="*/ 1649021 h 2584362"/>
              <a:gd name="connsiteX16" fmla="*/ 3877791 w 4486651"/>
              <a:gd name="connsiteY16" fmla="*/ 1682855 h 2584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6651" h="2584362">
                <a:moveTo>
                  <a:pt x="3877791" y="1682855"/>
                </a:moveTo>
                <a:cubicBezTo>
                  <a:pt x="3588990" y="1957959"/>
                  <a:pt x="3184275" y="2187313"/>
                  <a:pt x="2552592" y="2260353"/>
                </a:cubicBezTo>
                <a:cubicBezTo>
                  <a:pt x="1670454" y="2365382"/>
                  <a:pt x="1095770" y="2000976"/>
                  <a:pt x="831766" y="1774362"/>
                </a:cubicBezTo>
                <a:cubicBezTo>
                  <a:pt x="517942" y="1504978"/>
                  <a:pt x="316867" y="1150751"/>
                  <a:pt x="307029" y="849896"/>
                </a:cubicBezTo>
                <a:lnTo>
                  <a:pt x="306914" y="847156"/>
                </a:lnTo>
                <a:cubicBezTo>
                  <a:pt x="277315" y="264044"/>
                  <a:pt x="718610" y="173492"/>
                  <a:pt x="817241" y="160619"/>
                </a:cubicBezTo>
                <a:lnTo>
                  <a:pt x="905842" y="154303"/>
                </a:lnTo>
                <a:lnTo>
                  <a:pt x="905842" y="152290"/>
                </a:lnTo>
                <a:lnTo>
                  <a:pt x="784716" y="143468"/>
                </a:lnTo>
                <a:cubicBezTo>
                  <a:pt x="670784" y="129533"/>
                  <a:pt x="528974" y="85770"/>
                  <a:pt x="397398" y="0"/>
                </a:cubicBezTo>
                <a:cubicBezTo>
                  <a:pt x="173726" y="145379"/>
                  <a:pt x="-20605" y="412142"/>
                  <a:pt x="1758" y="861231"/>
                </a:cubicBezTo>
                <a:cubicBezTo>
                  <a:pt x="15002" y="1250260"/>
                  <a:pt x="250777" y="1678077"/>
                  <a:pt x="632702" y="2005913"/>
                </a:cubicBezTo>
                <a:cubicBezTo>
                  <a:pt x="898458" y="2234036"/>
                  <a:pt x="1437892" y="2584363"/>
                  <a:pt x="2243218" y="2584363"/>
                </a:cubicBezTo>
                <a:cubicBezTo>
                  <a:pt x="2353225" y="2584363"/>
                  <a:pt x="2468339" y="2577818"/>
                  <a:pt x="2588246" y="2563538"/>
                </a:cubicBezTo>
                <a:cubicBezTo>
                  <a:pt x="3659167" y="2439709"/>
                  <a:pt x="4166047" y="1894454"/>
                  <a:pt x="4486651" y="1426869"/>
                </a:cubicBezTo>
                <a:cubicBezTo>
                  <a:pt x="4346322" y="1527309"/>
                  <a:pt x="4192600" y="1602806"/>
                  <a:pt x="4029095" y="1649021"/>
                </a:cubicBezTo>
                <a:cubicBezTo>
                  <a:pt x="3978918" y="1663202"/>
                  <a:pt x="3928449" y="1674382"/>
                  <a:pt x="3877791" y="1682855"/>
                </a:cubicBezTo>
                <a:close/>
              </a:path>
            </a:pathLst>
          </a:custGeom>
          <a:solidFill>
            <a:srgbClr val="008ADE"/>
          </a:solidFill>
          <a:ln w="41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B8FCC1-51D9-FA4B-8BBF-4AF91B5B3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2223" y="5560008"/>
            <a:ext cx="4246183" cy="799283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42DCA5-8572-FEA4-12F3-B341810337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9950" y="1602517"/>
            <a:ext cx="5986463" cy="457397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 noProof="0" dirty="0"/>
              <a:t>Lisää päivämäärä ja tilaisuuden nimi tarvittaessa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24BBC95-B6C5-C101-314F-EE75EF6DEA4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9356" y="4360981"/>
            <a:ext cx="5986463" cy="457397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fi-FI" noProof="0" dirty="0"/>
              <a:t>Esittäjän nimi</a:t>
            </a:r>
          </a:p>
        </p:txBody>
      </p:sp>
    </p:spTree>
    <p:extLst>
      <p:ext uri="{BB962C8B-B14F-4D97-AF65-F5344CB8AC3E}">
        <p14:creationId xmlns:p14="http://schemas.microsoft.com/office/powerpoint/2010/main" val="2206074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vatausta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04D2C59E-4AF2-2102-45DA-4FB9413DE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7005984" cy="6858000"/>
          </a:xfrm>
          <a:prstGeom prst="rect">
            <a:avLst/>
          </a:prstGeom>
          <a:gradFill>
            <a:gsLst>
              <a:gs pos="37000">
                <a:schemeClr val="tx1">
                  <a:alpha val="40000"/>
                  <a:lumMod val="60000"/>
                  <a:lumOff val="40000"/>
                </a:schemeClr>
              </a:gs>
              <a:gs pos="0">
                <a:schemeClr val="bg1">
                  <a:alpha val="50000"/>
                  <a:lumMod val="1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401CB72-93B2-3BCF-2A37-ADA408EBB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9356" y="2181600"/>
            <a:ext cx="5986392" cy="2055600"/>
          </a:xfrm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 anchorCtr="0"/>
          <a:lstStyle>
            <a:lvl1pPr>
              <a:lnSpc>
                <a:spcPct val="85000"/>
              </a:lnSpc>
              <a:defRPr sz="4300">
                <a:solidFill>
                  <a:schemeClr val="bg1"/>
                </a:solidFill>
                <a:latin typeface="Source Sans 3 Medium" panose="020B0303030403020204" pitchFamily="34" charset="0"/>
              </a:defRPr>
            </a:lvl1pPr>
          </a:lstStyle>
          <a:p>
            <a:r>
              <a:rPr lang="fi-FI" noProof="0" dirty="0"/>
              <a:t>Lisää otsikko tähän</a:t>
            </a:r>
            <a:endParaRPr lang="fi-FI" dirty="0"/>
          </a:p>
        </p:txBody>
      </p:sp>
      <p:pic>
        <p:nvPicPr>
          <p:cNvPr id="16" name="Kuva 15">
            <a:extLst>
              <a:ext uri="{FF2B5EF4-FFF2-40B4-BE49-F238E27FC236}">
                <a16:creationId xmlns:a16="http://schemas.microsoft.com/office/drawing/2014/main" id="{07CF43C9-F93F-C461-9533-7F80063C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62223" y="5560009"/>
            <a:ext cx="4246183" cy="799281"/>
          </a:xfrm>
          <a:prstGeom prst="rect">
            <a:avLst/>
          </a:prstGeom>
        </p:spPr>
      </p:pic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1371255D-FDE9-C5D5-1335-217E5BCEC9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9950" y="1602517"/>
            <a:ext cx="5986463" cy="457397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 dirty="0"/>
              <a:t>Lisää päivämäärä ja tilaisuuden nimi tarvittaessa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D5FFE43A-F36F-CC66-44F2-DB3B5B3C7C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9356" y="4360981"/>
            <a:ext cx="5986463" cy="457397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 dirty="0"/>
              <a:t>Esittäjän nimi</a:t>
            </a:r>
          </a:p>
        </p:txBody>
      </p:sp>
      <p:sp>
        <p:nvSpPr>
          <p:cNvPr id="12" name="Kuva 9">
            <a:extLst>
              <a:ext uri="{FF2B5EF4-FFF2-40B4-BE49-F238E27FC236}">
                <a16:creationId xmlns:a16="http://schemas.microsoft.com/office/drawing/2014/main" id="{159F4DFF-92B1-4A46-DE22-E7AF52D72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77576" y="803165"/>
            <a:ext cx="5215994" cy="5161653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4652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vatausta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01CB72-93B2-3BCF-2A37-ADA408EBB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9356" y="2181600"/>
            <a:ext cx="5986392" cy="2055600"/>
          </a:xfrm>
          <a:effectLst/>
        </p:spPr>
        <p:txBody>
          <a:bodyPr anchor="t" anchorCtr="0"/>
          <a:lstStyle>
            <a:lvl1pPr>
              <a:lnSpc>
                <a:spcPct val="85000"/>
              </a:lnSpc>
              <a:defRPr sz="4300">
                <a:solidFill>
                  <a:schemeClr val="bg1"/>
                </a:solidFill>
                <a:latin typeface="Source Sans 3 Medium" panose="020B0303030403020204" pitchFamily="34" charset="0"/>
              </a:defRPr>
            </a:lvl1pPr>
          </a:lstStyle>
          <a:p>
            <a:r>
              <a:rPr lang="fi-FI" noProof="0" dirty="0"/>
              <a:t>Lisää otsikko tähän</a:t>
            </a:r>
            <a:endParaRPr lang="fi-FI" dirty="0"/>
          </a:p>
        </p:txBody>
      </p:sp>
      <p:pic>
        <p:nvPicPr>
          <p:cNvPr id="16" name="Kuva 15">
            <a:extLst>
              <a:ext uri="{FF2B5EF4-FFF2-40B4-BE49-F238E27FC236}">
                <a16:creationId xmlns:a16="http://schemas.microsoft.com/office/drawing/2014/main" id="{07CF43C9-F93F-C461-9533-7F80063C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62223" y="5560009"/>
            <a:ext cx="4246183" cy="799281"/>
          </a:xfrm>
          <a:prstGeom prst="rect">
            <a:avLst/>
          </a:prstGeom>
        </p:spPr>
      </p:pic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37EB91F4-41D3-FB18-CCEC-7BF81825D4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9950" y="1602517"/>
            <a:ext cx="5986463" cy="457397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 dirty="0"/>
              <a:t>Lisää päivämäärä ja tilaisuuden nimi tarvittaessa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C50D95B-0F22-A13B-BC94-3963AB1D50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9356" y="4360981"/>
            <a:ext cx="5986463" cy="457397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 dirty="0"/>
              <a:t>Esittäjän nimi</a:t>
            </a:r>
          </a:p>
        </p:txBody>
      </p:sp>
      <p:sp>
        <p:nvSpPr>
          <p:cNvPr id="7" name="Kuva 9">
            <a:extLst>
              <a:ext uri="{FF2B5EF4-FFF2-40B4-BE49-F238E27FC236}">
                <a16:creationId xmlns:a16="http://schemas.microsoft.com/office/drawing/2014/main" id="{638CF7CC-1504-B14B-EBE9-418F9CC8B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478121" y="2076320"/>
            <a:ext cx="2980097" cy="2912369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8" name="Kuva 9">
            <a:extLst>
              <a:ext uri="{FF2B5EF4-FFF2-40B4-BE49-F238E27FC236}">
                <a16:creationId xmlns:a16="http://schemas.microsoft.com/office/drawing/2014/main" id="{13FE171E-090F-F601-5FD6-4FBC85EA5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743845" y="914836"/>
            <a:ext cx="1973969" cy="1929107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9" name="Kuva 9">
            <a:extLst>
              <a:ext uri="{FF2B5EF4-FFF2-40B4-BE49-F238E27FC236}">
                <a16:creationId xmlns:a16="http://schemas.microsoft.com/office/drawing/2014/main" id="{79AD39D6-1429-59FF-A6DB-9BD1DE577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41957" y="4434422"/>
            <a:ext cx="1771030" cy="1730780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0" name="Kuva 9">
            <a:extLst>
              <a:ext uri="{FF2B5EF4-FFF2-40B4-BE49-F238E27FC236}">
                <a16:creationId xmlns:a16="http://schemas.microsoft.com/office/drawing/2014/main" id="{D70E857F-4ED6-013F-1DC0-298FDB73DD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43919" y="5196412"/>
            <a:ext cx="2387683" cy="2333418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1" name="Kuva 9">
            <a:extLst>
              <a:ext uri="{FF2B5EF4-FFF2-40B4-BE49-F238E27FC236}">
                <a16:creationId xmlns:a16="http://schemas.microsoft.com/office/drawing/2014/main" id="{0158D6C9-E228-AADF-3D3B-46618B92F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66955" y="3117593"/>
            <a:ext cx="1577501" cy="1541649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2" name="Kuva 9">
            <a:extLst>
              <a:ext uri="{FF2B5EF4-FFF2-40B4-BE49-F238E27FC236}">
                <a16:creationId xmlns:a16="http://schemas.microsoft.com/office/drawing/2014/main" id="{7F339316-3545-3389-43B3-1F78EAC95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7133" y="774730"/>
            <a:ext cx="1241722" cy="1213501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5821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Kuva 16">
            <a:extLst>
              <a:ext uri="{FF2B5EF4-FFF2-40B4-BE49-F238E27FC236}">
                <a16:creationId xmlns:a16="http://schemas.microsoft.com/office/drawing/2014/main" id="{2DA20ADA-5171-59A5-9F88-2781C3495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8568" y="3265022"/>
            <a:ext cx="4925274" cy="3591513"/>
            <a:chOff x="8568" y="3265022"/>
            <a:chExt cx="4925274" cy="3591513"/>
          </a:xfrm>
        </p:grpSpPr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5DECA5EB-20D2-7759-5536-7A6651CB4AC5}"/>
                </a:ext>
              </a:extLst>
            </p:cNvPr>
            <p:cNvSpPr/>
            <p:nvPr/>
          </p:nvSpPr>
          <p:spPr bwMode="gray">
            <a:xfrm>
              <a:off x="624894" y="4147579"/>
              <a:ext cx="4308949" cy="2708956"/>
            </a:xfrm>
            <a:custGeom>
              <a:avLst/>
              <a:gdLst>
                <a:gd name="connsiteX0" fmla="*/ 4308950 w 4308949"/>
                <a:gd name="connsiteY0" fmla="*/ 1689666 h 2708956"/>
                <a:gd name="connsiteX1" fmla="*/ 4308747 w 4308949"/>
                <a:gd name="connsiteY1" fmla="*/ 1689666 h 2708956"/>
                <a:gd name="connsiteX2" fmla="*/ 4103024 w 4308949"/>
                <a:gd name="connsiteY2" fmla="*/ 887053 h 2708956"/>
                <a:gd name="connsiteX3" fmla="*/ 3120147 w 4308949"/>
                <a:gd name="connsiteY3" fmla="*/ 52913 h 2708956"/>
                <a:gd name="connsiteX4" fmla="*/ 1971589 w 4308949"/>
                <a:gd name="connsiteY4" fmla="*/ 218820 h 2708956"/>
                <a:gd name="connsiteX5" fmla="*/ 1012559 w 4308949"/>
                <a:gd name="connsiteY5" fmla="*/ 1013525 h 2708956"/>
                <a:gd name="connsiteX6" fmla="*/ 0 w 4308949"/>
                <a:gd name="connsiteY6" fmla="*/ 1547379 h 2708956"/>
                <a:gd name="connsiteX7" fmla="*/ 0 w 4308949"/>
                <a:gd name="connsiteY7" fmla="*/ 1855724 h 2708956"/>
                <a:gd name="connsiteX8" fmla="*/ 1012559 w 4308949"/>
                <a:gd name="connsiteY8" fmla="*/ 2389578 h 2708956"/>
                <a:gd name="connsiteX9" fmla="*/ 1349663 w 4308949"/>
                <a:gd name="connsiteY9" fmla="*/ 2708947 h 2708956"/>
                <a:gd name="connsiteX10" fmla="*/ 1822085 w 4308949"/>
                <a:gd name="connsiteY10" fmla="*/ 2708947 h 2708956"/>
                <a:gd name="connsiteX11" fmla="*/ 1227820 w 4308949"/>
                <a:gd name="connsiteY11" fmla="*/ 2173215 h 2708956"/>
                <a:gd name="connsiteX12" fmla="*/ 548478 w 4308949"/>
                <a:gd name="connsiteY12" fmla="*/ 1701552 h 2708956"/>
                <a:gd name="connsiteX13" fmla="*/ 1227820 w 4308949"/>
                <a:gd name="connsiteY13" fmla="*/ 1229909 h 2708956"/>
                <a:gd name="connsiteX14" fmla="*/ 2115249 w 4308949"/>
                <a:gd name="connsiteY14" fmla="*/ 488127 h 2708956"/>
                <a:gd name="connsiteX15" fmla="*/ 2122921 w 4308949"/>
                <a:gd name="connsiteY15" fmla="*/ 483925 h 2708956"/>
                <a:gd name="connsiteX16" fmla="*/ 3037089 w 4308949"/>
                <a:gd name="connsiteY16" fmla="*/ 346642 h 2708956"/>
                <a:gd name="connsiteX17" fmla="*/ 3833727 w 4308949"/>
                <a:gd name="connsiteY17" fmla="*/ 1030730 h 2708956"/>
                <a:gd name="connsiteX18" fmla="*/ 4003689 w 4308949"/>
                <a:gd name="connsiteY18" fmla="*/ 1701562 h 2708956"/>
                <a:gd name="connsiteX19" fmla="*/ 3833727 w 4308949"/>
                <a:gd name="connsiteY19" fmla="*/ 2372414 h 2708956"/>
                <a:gd name="connsiteX20" fmla="*/ 3594568 w 4308949"/>
                <a:gd name="connsiteY20" fmla="*/ 2708957 h 2708956"/>
                <a:gd name="connsiteX21" fmla="*/ 3985596 w 4308949"/>
                <a:gd name="connsiteY21" fmla="*/ 2708957 h 2708956"/>
                <a:gd name="connsiteX22" fmla="*/ 4103014 w 4308949"/>
                <a:gd name="connsiteY22" fmla="*/ 2516061 h 2708956"/>
                <a:gd name="connsiteX23" fmla="*/ 4308737 w 4308949"/>
                <a:gd name="connsiteY23" fmla="*/ 1713448 h 2708956"/>
                <a:gd name="connsiteX24" fmla="*/ 4308939 w 4308949"/>
                <a:gd name="connsiteY24" fmla="*/ 1713448 h 2708956"/>
                <a:gd name="connsiteX25" fmla="*/ 4308878 w 4308949"/>
                <a:gd name="connsiteY25" fmla="*/ 1701572 h 2708956"/>
                <a:gd name="connsiteX26" fmla="*/ 4308939 w 4308949"/>
                <a:gd name="connsiteY26" fmla="*/ 1689696 h 270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08949" h="2708956">
                  <a:moveTo>
                    <a:pt x="4308950" y="1689666"/>
                  </a:moveTo>
                  <a:lnTo>
                    <a:pt x="4308747" y="1689666"/>
                  </a:lnTo>
                  <a:cubicBezTo>
                    <a:pt x="4304292" y="1408513"/>
                    <a:pt x="4233350" y="1131502"/>
                    <a:pt x="4103024" y="887053"/>
                  </a:cubicBezTo>
                  <a:cubicBezTo>
                    <a:pt x="3877879" y="464761"/>
                    <a:pt x="3528811" y="168525"/>
                    <a:pt x="3120147" y="52913"/>
                  </a:cubicBezTo>
                  <a:cubicBezTo>
                    <a:pt x="2739571" y="-54781"/>
                    <a:pt x="2342403" y="2598"/>
                    <a:pt x="1971589" y="218820"/>
                  </a:cubicBezTo>
                  <a:cubicBezTo>
                    <a:pt x="1927062" y="242703"/>
                    <a:pt x="1601435" y="427347"/>
                    <a:pt x="1012559" y="1013525"/>
                  </a:cubicBezTo>
                  <a:cubicBezTo>
                    <a:pt x="641522" y="1382854"/>
                    <a:pt x="259850" y="1508037"/>
                    <a:pt x="0" y="1547379"/>
                  </a:cubicBezTo>
                  <a:lnTo>
                    <a:pt x="0" y="1855724"/>
                  </a:lnTo>
                  <a:cubicBezTo>
                    <a:pt x="259850" y="1895077"/>
                    <a:pt x="641522" y="2020250"/>
                    <a:pt x="1012559" y="2389578"/>
                  </a:cubicBezTo>
                  <a:cubicBezTo>
                    <a:pt x="1136695" y="2513148"/>
                    <a:pt x="1249090" y="2618802"/>
                    <a:pt x="1349663" y="2708947"/>
                  </a:cubicBezTo>
                  <a:lnTo>
                    <a:pt x="1822085" y="2708947"/>
                  </a:lnTo>
                  <a:cubicBezTo>
                    <a:pt x="1676507" y="2593802"/>
                    <a:pt x="1477776" y="2422029"/>
                    <a:pt x="1227820" y="2173215"/>
                  </a:cubicBezTo>
                  <a:cubicBezTo>
                    <a:pt x="998413" y="1944844"/>
                    <a:pt x="763841" y="1796904"/>
                    <a:pt x="548478" y="1701552"/>
                  </a:cubicBezTo>
                  <a:cubicBezTo>
                    <a:pt x="763851" y="1606231"/>
                    <a:pt x="998413" y="1458270"/>
                    <a:pt x="1227820" y="1229909"/>
                  </a:cubicBezTo>
                  <a:cubicBezTo>
                    <a:pt x="1808426" y="651962"/>
                    <a:pt x="2112915" y="489345"/>
                    <a:pt x="2115249" y="488127"/>
                  </a:cubicBezTo>
                  <a:lnTo>
                    <a:pt x="2122921" y="483925"/>
                  </a:lnTo>
                  <a:cubicBezTo>
                    <a:pt x="2421169" y="309299"/>
                    <a:pt x="2737237" y="261836"/>
                    <a:pt x="3037089" y="346642"/>
                  </a:cubicBezTo>
                  <a:cubicBezTo>
                    <a:pt x="3365100" y="439446"/>
                    <a:pt x="3648015" y="682393"/>
                    <a:pt x="3833727" y="1030730"/>
                  </a:cubicBezTo>
                  <a:cubicBezTo>
                    <a:pt x="3942428" y="1234599"/>
                    <a:pt x="4001081" y="1466279"/>
                    <a:pt x="4003689" y="1701562"/>
                  </a:cubicBezTo>
                  <a:cubicBezTo>
                    <a:pt x="4001081" y="1936855"/>
                    <a:pt x="3942428" y="2168525"/>
                    <a:pt x="3833727" y="2372414"/>
                  </a:cubicBezTo>
                  <a:cubicBezTo>
                    <a:pt x="3766073" y="2499313"/>
                    <a:pt x="3685501" y="2612194"/>
                    <a:pt x="3594568" y="2708957"/>
                  </a:cubicBezTo>
                  <a:lnTo>
                    <a:pt x="3985596" y="2708957"/>
                  </a:lnTo>
                  <a:cubicBezTo>
                    <a:pt x="4027729" y="2648035"/>
                    <a:pt x="4066970" y="2583672"/>
                    <a:pt x="4103014" y="2516061"/>
                  </a:cubicBezTo>
                  <a:cubicBezTo>
                    <a:pt x="4233340" y="2271612"/>
                    <a:pt x="4304271" y="1994590"/>
                    <a:pt x="4308737" y="1713448"/>
                  </a:cubicBezTo>
                  <a:lnTo>
                    <a:pt x="4308939" y="1713448"/>
                  </a:lnTo>
                  <a:cubicBezTo>
                    <a:pt x="4308939" y="1709489"/>
                    <a:pt x="4308919" y="1705531"/>
                    <a:pt x="4308878" y="1701572"/>
                  </a:cubicBezTo>
                  <a:cubicBezTo>
                    <a:pt x="4308919" y="1697613"/>
                    <a:pt x="4308939" y="1693655"/>
                    <a:pt x="4308939" y="1689696"/>
                  </a:cubicBezTo>
                  <a:close/>
                </a:path>
              </a:pathLst>
            </a:custGeom>
            <a:solidFill>
              <a:srgbClr val="E6F7FE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96F1FBE0-7EDE-5676-AD89-CE5D0C6A1A55}"/>
                </a:ext>
              </a:extLst>
            </p:cNvPr>
            <p:cNvSpPr/>
            <p:nvPr/>
          </p:nvSpPr>
          <p:spPr bwMode="gray">
            <a:xfrm>
              <a:off x="8568" y="3265022"/>
              <a:ext cx="4195843" cy="2735977"/>
            </a:xfrm>
            <a:custGeom>
              <a:avLst/>
              <a:gdLst>
                <a:gd name="connsiteX0" fmla="*/ 616335 w 4195843"/>
                <a:gd name="connsiteY0" fmla="*/ 2429977 h 2735977"/>
                <a:gd name="connsiteX1" fmla="*/ 528863 w 4195843"/>
                <a:gd name="connsiteY1" fmla="*/ 2423735 h 2735977"/>
                <a:gd name="connsiteX2" fmla="*/ 19057 w 4195843"/>
                <a:gd name="connsiteY2" fmla="*/ 1737190 h 2735977"/>
                <a:gd name="connsiteX3" fmla="*/ 19159 w 4195843"/>
                <a:gd name="connsiteY3" fmla="*/ 1734450 h 2735977"/>
                <a:gd name="connsiteX4" fmla="*/ 543384 w 4195843"/>
                <a:gd name="connsiteY4" fmla="*/ 809972 h 2735977"/>
                <a:gd name="connsiteX5" fmla="*/ 2263009 w 4195843"/>
                <a:gd name="connsiteY5" fmla="*/ 324038 h 2735977"/>
                <a:gd name="connsiteX6" fmla="*/ 3586785 w 4195843"/>
                <a:gd name="connsiteY6" fmla="*/ 901893 h 2735977"/>
                <a:gd name="connsiteX7" fmla="*/ 3736462 w 4195843"/>
                <a:gd name="connsiteY7" fmla="*/ 935460 h 2735977"/>
                <a:gd name="connsiteX8" fmla="*/ 4195844 w 4195843"/>
                <a:gd name="connsiteY8" fmla="*/ 1159254 h 2735977"/>
                <a:gd name="connsiteX9" fmla="*/ 2298627 w 4195843"/>
                <a:gd name="connsiteY9" fmla="*/ 20859 h 2735977"/>
                <a:gd name="connsiteX10" fmla="*/ 344522 w 4195843"/>
                <a:gd name="connsiteY10" fmla="*/ 578414 h 2735977"/>
                <a:gd name="connsiteX11" fmla="*/ 0 w 4195843"/>
                <a:gd name="connsiteY11" fmla="*/ 954634 h 2735977"/>
                <a:gd name="connsiteX12" fmla="*/ 0 w 4195843"/>
                <a:gd name="connsiteY12" fmla="*/ 2500379 h 2735977"/>
                <a:gd name="connsiteX13" fmla="*/ 495325 w 4195843"/>
                <a:gd name="connsiteY13" fmla="*/ 2727157 h 2735977"/>
                <a:gd name="connsiteX14" fmla="*/ 616335 w 4195843"/>
                <a:gd name="connsiteY14" fmla="*/ 2735977 h 2735977"/>
                <a:gd name="connsiteX15" fmla="*/ 616335 w 4195843"/>
                <a:gd name="connsiteY15" fmla="*/ 2429957 h 273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95843" h="2735977">
                  <a:moveTo>
                    <a:pt x="616335" y="2429977"/>
                  </a:moveTo>
                  <a:lnTo>
                    <a:pt x="528863" y="2423735"/>
                  </a:lnTo>
                  <a:cubicBezTo>
                    <a:pt x="430330" y="2410864"/>
                    <a:pt x="-10523" y="2320313"/>
                    <a:pt x="19057" y="1737190"/>
                  </a:cubicBezTo>
                  <a:lnTo>
                    <a:pt x="19159" y="1734450"/>
                  </a:lnTo>
                  <a:cubicBezTo>
                    <a:pt x="28992" y="1433585"/>
                    <a:pt x="229864" y="1079361"/>
                    <a:pt x="543384" y="809972"/>
                  </a:cubicBezTo>
                  <a:cubicBezTo>
                    <a:pt x="807121" y="583347"/>
                    <a:pt x="1381201" y="218841"/>
                    <a:pt x="2263009" y="324038"/>
                  </a:cubicBezTo>
                  <a:cubicBezTo>
                    <a:pt x="2894007" y="397059"/>
                    <a:pt x="3298278" y="626598"/>
                    <a:pt x="3586785" y="901893"/>
                  </a:cubicBezTo>
                  <a:cubicBezTo>
                    <a:pt x="3636904" y="910338"/>
                    <a:pt x="3686820" y="921412"/>
                    <a:pt x="3736462" y="935460"/>
                  </a:cubicBezTo>
                  <a:cubicBezTo>
                    <a:pt x="3900691" y="981918"/>
                    <a:pt x="4055046" y="1058005"/>
                    <a:pt x="4195844" y="1159254"/>
                  </a:cubicBezTo>
                  <a:cubicBezTo>
                    <a:pt x="3875636" y="691285"/>
                    <a:pt x="3369321" y="144784"/>
                    <a:pt x="2298627" y="20859"/>
                  </a:cubicBezTo>
                  <a:cubicBezTo>
                    <a:pt x="1301462" y="-98092"/>
                    <a:pt x="646271" y="319125"/>
                    <a:pt x="344522" y="578414"/>
                  </a:cubicBezTo>
                  <a:cubicBezTo>
                    <a:pt x="210573" y="693498"/>
                    <a:pt x="94657" y="820914"/>
                    <a:pt x="0" y="954634"/>
                  </a:cubicBezTo>
                  <a:lnTo>
                    <a:pt x="0" y="2500379"/>
                  </a:lnTo>
                  <a:cubicBezTo>
                    <a:pt x="157298" y="2642372"/>
                    <a:pt x="349250" y="2709282"/>
                    <a:pt x="495325" y="2727157"/>
                  </a:cubicBezTo>
                  <a:lnTo>
                    <a:pt x="616335" y="2735977"/>
                  </a:lnTo>
                  <a:lnTo>
                    <a:pt x="616335" y="2429957"/>
                  </a:lnTo>
                  <a:close/>
                </a:path>
              </a:pathLst>
            </a:custGeom>
            <a:solidFill>
              <a:srgbClr val="F3FBEE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dirty="0"/>
            </a:p>
          </p:txBody>
        </p:sp>
        <p:sp>
          <p:nvSpPr>
            <p:cNvPr id="21" name="Vapaamuotoinen: Muoto 20">
              <a:extLst>
                <a:ext uri="{FF2B5EF4-FFF2-40B4-BE49-F238E27FC236}">
                  <a16:creationId xmlns:a16="http://schemas.microsoft.com/office/drawing/2014/main" id="{98B5626F-1803-0231-41F2-288E2C989126}"/>
                </a:ext>
              </a:extLst>
            </p:cNvPr>
            <p:cNvSpPr/>
            <p:nvPr/>
          </p:nvSpPr>
          <p:spPr bwMode="gray">
            <a:xfrm>
              <a:off x="8579" y="5848725"/>
              <a:ext cx="616335" cy="1007790"/>
            </a:xfrm>
            <a:custGeom>
              <a:avLst/>
              <a:gdLst>
                <a:gd name="connsiteX0" fmla="*/ 39423 w 616335"/>
                <a:gd name="connsiteY0" fmla="*/ 1007781 h 1007790"/>
                <a:gd name="connsiteX1" fmla="*/ 18113 w 616335"/>
                <a:gd name="connsiteY1" fmla="*/ 849903 h 1007790"/>
                <a:gd name="connsiteX2" fmla="*/ 18002 w 616335"/>
                <a:gd name="connsiteY2" fmla="*/ 847163 h 1007790"/>
                <a:gd name="connsiteX3" fmla="*/ 527818 w 616335"/>
                <a:gd name="connsiteY3" fmla="*/ 160618 h 1007790"/>
                <a:gd name="connsiteX4" fmla="*/ 616335 w 616335"/>
                <a:gd name="connsiteY4" fmla="*/ 154305 h 1007790"/>
                <a:gd name="connsiteX5" fmla="*/ 616335 w 616335"/>
                <a:gd name="connsiteY5" fmla="*/ 152295 h 1007790"/>
                <a:gd name="connsiteX6" fmla="*/ 495325 w 616335"/>
                <a:gd name="connsiteY6" fmla="*/ 143474 h 1007790"/>
                <a:gd name="connsiteX7" fmla="*/ 108397 w 616335"/>
                <a:gd name="connsiteY7" fmla="*/ 0 h 1007790"/>
                <a:gd name="connsiteX8" fmla="*/ 0 w 616335"/>
                <a:gd name="connsiteY8" fmla="*/ 83100 h 1007790"/>
                <a:gd name="connsiteX9" fmla="*/ 0 w 616335"/>
                <a:gd name="connsiteY9" fmla="*/ 1007791 h 1007790"/>
                <a:gd name="connsiteX10" fmla="*/ 39423 w 616335"/>
                <a:gd name="connsiteY10" fmla="*/ 1007791 h 100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335" h="1007790">
                  <a:moveTo>
                    <a:pt x="39423" y="1007781"/>
                  </a:moveTo>
                  <a:cubicBezTo>
                    <a:pt x="27033" y="954055"/>
                    <a:pt x="19788" y="901203"/>
                    <a:pt x="18113" y="849903"/>
                  </a:cubicBezTo>
                  <a:lnTo>
                    <a:pt x="18002" y="847163"/>
                  </a:lnTo>
                  <a:cubicBezTo>
                    <a:pt x="-11568" y="264039"/>
                    <a:pt x="429295" y="173489"/>
                    <a:pt x="527818" y="160618"/>
                  </a:cubicBezTo>
                  <a:lnTo>
                    <a:pt x="616335" y="154305"/>
                  </a:lnTo>
                  <a:lnTo>
                    <a:pt x="616335" y="152295"/>
                  </a:lnTo>
                  <a:lnTo>
                    <a:pt x="495325" y="143474"/>
                  </a:lnTo>
                  <a:cubicBezTo>
                    <a:pt x="381499" y="129538"/>
                    <a:pt x="239839" y="85770"/>
                    <a:pt x="108397" y="0"/>
                  </a:cubicBezTo>
                  <a:cubicBezTo>
                    <a:pt x="71165" y="24229"/>
                    <a:pt x="34745" y="51848"/>
                    <a:pt x="0" y="83100"/>
                  </a:cubicBezTo>
                  <a:lnTo>
                    <a:pt x="0" y="1007791"/>
                  </a:lnTo>
                  <a:lnTo>
                    <a:pt x="39423" y="1007791"/>
                  </a:lnTo>
                  <a:close/>
                </a:path>
              </a:pathLst>
            </a:custGeom>
            <a:solidFill>
              <a:srgbClr val="E6F3FB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pic>
        <p:nvPicPr>
          <p:cNvPr id="11" name="Kuva 10">
            <a:extLst>
              <a:ext uri="{FF2B5EF4-FFF2-40B4-BE49-F238E27FC236}">
                <a16:creationId xmlns:a16="http://schemas.microsoft.com/office/drawing/2014/main" id="{7D05C532-07D1-A7B0-B58D-3E124F1A8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898" y="6205538"/>
            <a:ext cx="2815712" cy="530017"/>
          </a:xfrm>
          <a:prstGeom prst="rect">
            <a:avLst/>
          </a:prstGeom>
        </p:spPr>
      </p:pic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739F8FAF-9703-3176-CB4F-19FE57383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7704" y="6113666"/>
            <a:ext cx="11454295" cy="0"/>
          </a:xfrm>
          <a:prstGeom prst="line">
            <a:avLst/>
          </a:prstGeom>
          <a:ln w="12700">
            <a:solidFill>
              <a:srgbClr val="008A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tsikko 1">
            <a:extLst>
              <a:ext uri="{FF2B5EF4-FFF2-40B4-BE49-F238E27FC236}">
                <a16:creationId xmlns:a16="http://schemas.microsoft.com/office/drawing/2014/main" id="{6C04F43F-CC9F-ADCB-96D8-D7EE417416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Lisää otsikko tähän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C37D2C9-C535-389C-B20B-A5B5D49D8494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4ED7C3F-47FA-40E4-44E9-3698878B9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699876E-BE60-C7D9-386D-5E0390128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5E78-DCDD-4568-8AC0-78F15331182D}" type="datetime1">
              <a:rPr lang="fi-FI" smtClean="0"/>
              <a:t>18.9.2026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4B8FEDB-FDDE-7EC6-9FF4-1B21BF0B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CF4B-6BB2-4C8F-83F6-6A8F61ACBFF0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22071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Kuva 16">
            <a:extLst>
              <a:ext uri="{FF2B5EF4-FFF2-40B4-BE49-F238E27FC236}">
                <a16:creationId xmlns:a16="http://schemas.microsoft.com/office/drawing/2014/main" id="{2DA20ADA-5171-59A5-9F88-2781C3495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8568" y="3265022"/>
            <a:ext cx="4925274" cy="3591513"/>
            <a:chOff x="8568" y="3265022"/>
            <a:chExt cx="4925274" cy="3591513"/>
          </a:xfrm>
        </p:grpSpPr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5DECA5EB-20D2-7759-5536-7A6651CB4AC5}"/>
                </a:ext>
              </a:extLst>
            </p:cNvPr>
            <p:cNvSpPr/>
            <p:nvPr/>
          </p:nvSpPr>
          <p:spPr bwMode="gray">
            <a:xfrm>
              <a:off x="624894" y="4147579"/>
              <a:ext cx="4308949" cy="2708956"/>
            </a:xfrm>
            <a:custGeom>
              <a:avLst/>
              <a:gdLst>
                <a:gd name="connsiteX0" fmla="*/ 4308950 w 4308949"/>
                <a:gd name="connsiteY0" fmla="*/ 1689666 h 2708956"/>
                <a:gd name="connsiteX1" fmla="*/ 4308747 w 4308949"/>
                <a:gd name="connsiteY1" fmla="*/ 1689666 h 2708956"/>
                <a:gd name="connsiteX2" fmla="*/ 4103024 w 4308949"/>
                <a:gd name="connsiteY2" fmla="*/ 887053 h 2708956"/>
                <a:gd name="connsiteX3" fmla="*/ 3120147 w 4308949"/>
                <a:gd name="connsiteY3" fmla="*/ 52913 h 2708956"/>
                <a:gd name="connsiteX4" fmla="*/ 1971589 w 4308949"/>
                <a:gd name="connsiteY4" fmla="*/ 218820 h 2708956"/>
                <a:gd name="connsiteX5" fmla="*/ 1012559 w 4308949"/>
                <a:gd name="connsiteY5" fmla="*/ 1013525 h 2708956"/>
                <a:gd name="connsiteX6" fmla="*/ 0 w 4308949"/>
                <a:gd name="connsiteY6" fmla="*/ 1547379 h 2708956"/>
                <a:gd name="connsiteX7" fmla="*/ 0 w 4308949"/>
                <a:gd name="connsiteY7" fmla="*/ 1855724 h 2708956"/>
                <a:gd name="connsiteX8" fmla="*/ 1012559 w 4308949"/>
                <a:gd name="connsiteY8" fmla="*/ 2389578 h 2708956"/>
                <a:gd name="connsiteX9" fmla="*/ 1349663 w 4308949"/>
                <a:gd name="connsiteY9" fmla="*/ 2708947 h 2708956"/>
                <a:gd name="connsiteX10" fmla="*/ 1822085 w 4308949"/>
                <a:gd name="connsiteY10" fmla="*/ 2708947 h 2708956"/>
                <a:gd name="connsiteX11" fmla="*/ 1227820 w 4308949"/>
                <a:gd name="connsiteY11" fmla="*/ 2173215 h 2708956"/>
                <a:gd name="connsiteX12" fmla="*/ 548478 w 4308949"/>
                <a:gd name="connsiteY12" fmla="*/ 1701552 h 2708956"/>
                <a:gd name="connsiteX13" fmla="*/ 1227820 w 4308949"/>
                <a:gd name="connsiteY13" fmla="*/ 1229909 h 2708956"/>
                <a:gd name="connsiteX14" fmla="*/ 2115249 w 4308949"/>
                <a:gd name="connsiteY14" fmla="*/ 488127 h 2708956"/>
                <a:gd name="connsiteX15" fmla="*/ 2122921 w 4308949"/>
                <a:gd name="connsiteY15" fmla="*/ 483925 h 2708956"/>
                <a:gd name="connsiteX16" fmla="*/ 3037089 w 4308949"/>
                <a:gd name="connsiteY16" fmla="*/ 346642 h 2708956"/>
                <a:gd name="connsiteX17" fmla="*/ 3833727 w 4308949"/>
                <a:gd name="connsiteY17" fmla="*/ 1030730 h 2708956"/>
                <a:gd name="connsiteX18" fmla="*/ 4003689 w 4308949"/>
                <a:gd name="connsiteY18" fmla="*/ 1701562 h 2708956"/>
                <a:gd name="connsiteX19" fmla="*/ 3833727 w 4308949"/>
                <a:gd name="connsiteY19" fmla="*/ 2372414 h 2708956"/>
                <a:gd name="connsiteX20" fmla="*/ 3594568 w 4308949"/>
                <a:gd name="connsiteY20" fmla="*/ 2708957 h 2708956"/>
                <a:gd name="connsiteX21" fmla="*/ 3985596 w 4308949"/>
                <a:gd name="connsiteY21" fmla="*/ 2708957 h 2708956"/>
                <a:gd name="connsiteX22" fmla="*/ 4103014 w 4308949"/>
                <a:gd name="connsiteY22" fmla="*/ 2516061 h 2708956"/>
                <a:gd name="connsiteX23" fmla="*/ 4308737 w 4308949"/>
                <a:gd name="connsiteY23" fmla="*/ 1713448 h 2708956"/>
                <a:gd name="connsiteX24" fmla="*/ 4308939 w 4308949"/>
                <a:gd name="connsiteY24" fmla="*/ 1713448 h 2708956"/>
                <a:gd name="connsiteX25" fmla="*/ 4308878 w 4308949"/>
                <a:gd name="connsiteY25" fmla="*/ 1701572 h 2708956"/>
                <a:gd name="connsiteX26" fmla="*/ 4308939 w 4308949"/>
                <a:gd name="connsiteY26" fmla="*/ 1689696 h 270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08949" h="2708956">
                  <a:moveTo>
                    <a:pt x="4308950" y="1689666"/>
                  </a:moveTo>
                  <a:lnTo>
                    <a:pt x="4308747" y="1689666"/>
                  </a:lnTo>
                  <a:cubicBezTo>
                    <a:pt x="4304292" y="1408513"/>
                    <a:pt x="4233350" y="1131502"/>
                    <a:pt x="4103024" y="887053"/>
                  </a:cubicBezTo>
                  <a:cubicBezTo>
                    <a:pt x="3877879" y="464761"/>
                    <a:pt x="3528811" y="168525"/>
                    <a:pt x="3120147" y="52913"/>
                  </a:cubicBezTo>
                  <a:cubicBezTo>
                    <a:pt x="2739571" y="-54781"/>
                    <a:pt x="2342403" y="2598"/>
                    <a:pt x="1971589" y="218820"/>
                  </a:cubicBezTo>
                  <a:cubicBezTo>
                    <a:pt x="1927062" y="242703"/>
                    <a:pt x="1601435" y="427347"/>
                    <a:pt x="1012559" y="1013525"/>
                  </a:cubicBezTo>
                  <a:cubicBezTo>
                    <a:pt x="641522" y="1382854"/>
                    <a:pt x="259850" y="1508037"/>
                    <a:pt x="0" y="1547379"/>
                  </a:cubicBezTo>
                  <a:lnTo>
                    <a:pt x="0" y="1855724"/>
                  </a:lnTo>
                  <a:cubicBezTo>
                    <a:pt x="259850" y="1895077"/>
                    <a:pt x="641522" y="2020250"/>
                    <a:pt x="1012559" y="2389578"/>
                  </a:cubicBezTo>
                  <a:cubicBezTo>
                    <a:pt x="1136695" y="2513148"/>
                    <a:pt x="1249090" y="2618802"/>
                    <a:pt x="1349663" y="2708947"/>
                  </a:cubicBezTo>
                  <a:lnTo>
                    <a:pt x="1822085" y="2708947"/>
                  </a:lnTo>
                  <a:cubicBezTo>
                    <a:pt x="1676507" y="2593802"/>
                    <a:pt x="1477776" y="2422029"/>
                    <a:pt x="1227820" y="2173215"/>
                  </a:cubicBezTo>
                  <a:cubicBezTo>
                    <a:pt x="998413" y="1944844"/>
                    <a:pt x="763841" y="1796904"/>
                    <a:pt x="548478" y="1701552"/>
                  </a:cubicBezTo>
                  <a:cubicBezTo>
                    <a:pt x="763851" y="1606231"/>
                    <a:pt x="998413" y="1458270"/>
                    <a:pt x="1227820" y="1229909"/>
                  </a:cubicBezTo>
                  <a:cubicBezTo>
                    <a:pt x="1808426" y="651962"/>
                    <a:pt x="2112915" y="489345"/>
                    <a:pt x="2115249" y="488127"/>
                  </a:cubicBezTo>
                  <a:lnTo>
                    <a:pt x="2122921" y="483925"/>
                  </a:lnTo>
                  <a:cubicBezTo>
                    <a:pt x="2421169" y="309299"/>
                    <a:pt x="2737237" y="261836"/>
                    <a:pt x="3037089" y="346642"/>
                  </a:cubicBezTo>
                  <a:cubicBezTo>
                    <a:pt x="3365100" y="439446"/>
                    <a:pt x="3648015" y="682393"/>
                    <a:pt x="3833727" y="1030730"/>
                  </a:cubicBezTo>
                  <a:cubicBezTo>
                    <a:pt x="3942428" y="1234599"/>
                    <a:pt x="4001081" y="1466279"/>
                    <a:pt x="4003689" y="1701562"/>
                  </a:cubicBezTo>
                  <a:cubicBezTo>
                    <a:pt x="4001081" y="1936855"/>
                    <a:pt x="3942428" y="2168525"/>
                    <a:pt x="3833727" y="2372414"/>
                  </a:cubicBezTo>
                  <a:cubicBezTo>
                    <a:pt x="3766073" y="2499313"/>
                    <a:pt x="3685501" y="2612194"/>
                    <a:pt x="3594568" y="2708957"/>
                  </a:cubicBezTo>
                  <a:lnTo>
                    <a:pt x="3985596" y="2708957"/>
                  </a:lnTo>
                  <a:cubicBezTo>
                    <a:pt x="4027729" y="2648035"/>
                    <a:pt x="4066970" y="2583672"/>
                    <a:pt x="4103014" y="2516061"/>
                  </a:cubicBezTo>
                  <a:cubicBezTo>
                    <a:pt x="4233340" y="2271612"/>
                    <a:pt x="4304271" y="1994590"/>
                    <a:pt x="4308737" y="1713448"/>
                  </a:cubicBezTo>
                  <a:lnTo>
                    <a:pt x="4308939" y="1713448"/>
                  </a:lnTo>
                  <a:cubicBezTo>
                    <a:pt x="4308939" y="1709489"/>
                    <a:pt x="4308919" y="1705531"/>
                    <a:pt x="4308878" y="1701572"/>
                  </a:cubicBezTo>
                  <a:cubicBezTo>
                    <a:pt x="4308919" y="1697613"/>
                    <a:pt x="4308939" y="1693655"/>
                    <a:pt x="4308939" y="1689696"/>
                  </a:cubicBezTo>
                  <a:close/>
                </a:path>
              </a:pathLst>
            </a:custGeom>
            <a:solidFill>
              <a:srgbClr val="E6F7FE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96F1FBE0-7EDE-5676-AD89-CE5D0C6A1A55}"/>
                </a:ext>
              </a:extLst>
            </p:cNvPr>
            <p:cNvSpPr/>
            <p:nvPr/>
          </p:nvSpPr>
          <p:spPr bwMode="gray">
            <a:xfrm>
              <a:off x="8568" y="3265022"/>
              <a:ext cx="4195843" cy="2735977"/>
            </a:xfrm>
            <a:custGeom>
              <a:avLst/>
              <a:gdLst>
                <a:gd name="connsiteX0" fmla="*/ 616335 w 4195843"/>
                <a:gd name="connsiteY0" fmla="*/ 2429977 h 2735977"/>
                <a:gd name="connsiteX1" fmla="*/ 528863 w 4195843"/>
                <a:gd name="connsiteY1" fmla="*/ 2423735 h 2735977"/>
                <a:gd name="connsiteX2" fmla="*/ 19057 w 4195843"/>
                <a:gd name="connsiteY2" fmla="*/ 1737190 h 2735977"/>
                <a:gd name="connsiteX3" fmla="*/ 19159 w 4195843"/>
                <a:gd name="connsiteY3" fmla="*/ 1734450 h 2735977"/>
                <a:gd name="connsiteX4" fmla="*/ 543384 w 4195843"/>
                <a:gd name="connsiteY4" fmla="*/ 809972 h 2735977"/>
                <a:gd name="connsiteX5" fmla="*/ 2263009 w 4195843"/>
                <a:gd name="connsiteY5" fmla="*/ 324038 h 2735977"/>
                <a:gd name="connsiteX6" fmla="*/ 3586785 w 4195843"/>
                <a:gd name="connsiteY6" fmla="*/ 901893 h 2735977"/>
                <a:gd name="connsiteX7" fmla="*/ 3736462 w 4195843"/>
                <a:gd name="connsiteY7" fmla="*/ 935460 h 2735977"/>
                <a:gd name="connsiteX8" fmla="*/ 4195844 w 4195843"/>
                <a:gd name="connsiteY8" fmla="*/ 1159254 h 2735977"/>
                <a:gd name="connsiteX9" fmla="*/ 2298627 w 4195843"/>
                <a:gd name="connsiteY9" fmla="*/ 20859 h 2735977"/>
                <a:gd name="connsiteX10" fmla="*/ 344522 w 4195843"/>
                <a:gd name="connsiteY10" fmla="*/ 578414 h 2735977"/>
                <a:gd name="connsiteX11" fmla="*/ 0 w 4195843"/>
                <a:gd name="connsiteY11" fmla="*/ 954634 h 2735977"/>
                <a:gd name="connsiteX12" fmla="*/ 0 w 4195843"/>
                <a:gd name="connsiteY12" fmla="*/ 2500379 h 2735977"/>
                <a:gd name="connsiteX13" fmla="*/ 495325 w 4195843"/>
                <a:gd name="connsiteY13" fmla="*/ 2727157 h 2735977"/>
                <a:gd name="connsiteX14" fmla="*/ 616335 w 4195843"/>
                <a:gd name="connsiteY14" fmla="*/ 2735977 h 2735977"/>
                <a:gd name="connsiteX15" fmla="*/ 616335 w 4195843"/>
                <a:gd name="connsiteY15" fmla="*/ 2429957 h 273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95843" h="2735977">
                  <a:moveTo>
                    <a:pt x="616335" y="2429977"/>
                  </a:moveTo>
                  <a:lnTo>
                    <a:pt x="528863" y="2423735"/>
                  </a:lnTo>
                  <a:cubicBezTo>
                    <a:pt x="430330" y="2410864"/>
                    <a:pt x="-10523" y="2320313"/>
                    <a:pt x="19057" y="1737190"/>
                  </a:cubicBezTo>
                  <a:lnTo>
                    <a:pt x="19159" y="1734450"/>
                  </a:lnTo>
                  <a:cubicBezTo>
                    <a:pt x="28992" y="1433585"/>
                    <a:pt x="229864" y="1079361"/>
                    <a:pt x="543384" y="809972"/>
                  </a:cubicBezTo>
                  <a:cubicBezTo>
                    <a:pt x="807121" y="583347"/>
                    <a:pt x="1381201" y="218841"/>
                    <a:pt x="2263009" y="324038"/>
                  </a:cubicBezTo>
                  <a:cubicBezTo>
                    <a:pt x="2894007" y="397059"/>
                    <a:pt x="3298278" y="626598"/>
                    <a:pt x="3586785" y="901893"/>
                  </a:cubicBezTo>
                  <a:cubicBezTo>
                    <a:pt x="3636904" y="910338"/>
                    <a:pt x="3686820" y="921412"/>
                    <a:pt x="3736462" y="935460"/>
                  </a:cubicBezTo>
                  <a:cubicBezTo>
                    <a:pt x="3900691" y="981918"/>
                    <a:pt x="4055046" y="1058005"/>
                    <a:pt x="4195844" y="1159254"/>
                  </a:cubicBezTo>
                  <a:cubicBezTo>
                    <a:pt x="3875636" y="691285"/>
                    <a:pt x="3369321" y="144784"/>
                    <a:pt x="2298627" y="20859"/>
                  </a:cubicBezTo>
                  <a:cubicBezTo>
                    <a:pt x="1301462" y="-98092"/>
                    <a:pt x="646271" y="319125"/>
                    <a:pt x="344522" y="578414"/>
                  </a:cubicBezTo>
                  <a:cubicBezTo>
                    <a:pt x="210573" y="693498"/>
                    <a:pt x="94657" y="820914"/>
                    <a:pt x="0" y="954634"/>
                  </a:cubicBezTo>
                  <a:lnTo>
                    <a:pt x="0" y="2500379"/>
                  </a:lnTo>
                  <a:cubicBezTo>
                    <a:pt x="157298" y="2642372"/>
                    <a:pt x="349250" y="2709282"/>
                    <a:pt x="495325" y="2727157"/>
                  </a:cubicBezTo>
                  <a:lnTo>
                    <a:pt x="616335" y="2735977"/>
                  </a:lnTo>
                  <a:lnTo>
                    <a:pt x="616335" y="2429957"/>
                  </a:lnTo>
                  <a:close/>
                </a:path>
              </a:pathLst>
            </a:custGeom>
            <a:solidFill>
              <a:srgbClr val="F3FBEE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dirty="0"/>
            </a:p>
          </p:txBody>
        </p:sp>
        <p:sp>
          <p:nvSpPr>
            <p:cNvPr id="21" name="Vapaamuotoinen: Muoto 20">
              <a:extLst>
                <a:ext uri="{FF2B5EF4-FFF2-40B4-BE49-F238E27FC236}">
                  <a16:creationId xmlns:a16="http://schemas.microsoft.com/office/drawing/2014/main" id="{98B5626F-1803-0231-41F2-288E2C989126}"/>
                </a:ext>
              </a:extLst>
            </p:cNvPr>
            <p:cNvSpPr/>
            <p:nvPr/>
          </p:nvSpPr>
          <p:spPr bwMode="gray">
            <a:xfrm>
              <a:off x="8579" y="5848725"/>
              <a:ext cx="616335" cy="1007790"/>
            </a:xfrm>
            <a:custGeom>
              <a:avLst/>
              <a:gdLst>
                <a:gd name="connsiteX0" fmla="*/ 39423 w 616335"/>
                <a:gd name="connsiteY0" fmla="*/ 1007781 h 1007790"/>
                <a:gd name="connsiteX1" fmla="*/ 18113 w 616335"/>
                <a:gd name="connsiteY1" fmla="*/ 849903 h 1007790"/>
                <a:gd name="connsiteX2" fmla="*/ 18002 w 616335"/>
                <a:gd name="connsiteY2" fmla="*/ 847163 h 1007790"/>
                <a:gd name="connsiteX3" fmla="*/ 527818 w 616335"/>
                <a:gd name="connsiteY3" fmla="*/ 160618 h 1007790"/>
                <a:gd name="connsiteX4" fmla="*/ 616335 w 616335"/>
                <a:gd name="connsiteY4" fmla="*/ 154305 h 1007790"/>
                <a:gd name="connsiteX5" fmla="*/ 616335 w 616335"/>
                <a:gd name="connsiteY5" fmla="*/ 152295 h 1007790"/>
                <a:gd name="connsiteX6" fmla="*/ 495325 w 616335"/>
                <a:gd name="connsiteY6" fmla="*/ 143474 h 1007790"/>
                <a:gd name="connsiteX7" fmla="*/ 108397 w 616335"/>
                <a:gd name="connsiteY7" fmla="*/ 0 h 1007790"/>
                <a:gd name="connsiteX8" fmla="*/ 0 w 616335"/>
                <a:gd name="connsiteY8" fmla="*/ 83100 h 1007790"/>
                <a:gd name="connsiteX9" fmla="*/ 0 w 616335"/>
                <a:gd name="connsiteY9" fmla="*/ 1007791 h 1007790"/>
                <a:gd name="connsiteX10" fmla="*/ 39423 w 616335"/>
                <a:gd name="connsiteY10" fmla="*/ 1007791 h 100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335" h="1007790">
                  <a:moveTo>
                    <a:pt x="39423" y="1007781"/>
                  </a:moveTo>
                  <a:cubicBezTo>
                    <a:pt x="27033" y="954055"/>
                    <a:pt x="19788" y="901203"/>
                    <a:pt x="18113" y="849903"/>
                  </a:cubicBezTo>
                  <a:lnTo>
                    <a:pt x="18002" y="847163"/>
                  </a:lnTo>
                  <a:cubicBezTo>
                    <a:pt x="-11568" y="264039"/>
                    <a:pt x="429295" y="173489"/>
                    <a:pt x="527818" y="160618"/>
                  </a:cubicBezTo>
                  <a:lnTo>
                    <a:pt x="616335" y="154305"/>
                  </a:lnTo>
                  <a:lnTo>
                    <a:pt x="616335" y="152295"/>
                  </a:lnTo>
                  <a:lnTo>
                    <a:pt x="495325" y="143474"/>
                  </a:lnTo>
                  <a:cubicBezTo>
                    <a:pt x="381499" y="129538"/>
                    <a:pt x="239839" y="85770"/>
                    <a:pt x="108397" y="0"/>
                  </a:cubicBezTo>
                  <a:cubicBezTo>
                    <a:pt x="71165" y="24229"/>
                    <a:pt x="34745" y="51848"/>
                    <a:pt x="0" y="83100"/>
                  </a:cubicBezTo>
                  <a:lnTo>
                    <a:pt x="0" y="1007791"/>
                  </a:lnTo>
                  <a:lnTo>
                    <a:pt x="39423" y="1007791"/>
                  </a:lnTo>
                  <a:close/>
                </a:path>
              </a:pathLst>
            </a:custGeom>
            <a:solidFill>
              <a:srgbClr val="E6F3FB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pic>
        <p:nvPicPr>
          <p:cNvPr id="11" name="Kuva 10">
            <a:extLst>
              <a:ext uri="{FF2B5EF4-FFF2-40B4-BE49-F238E27FC236}">
                <a16:creationId xmlns:a16="http://schemas.microsoft.com/office/drawing/2014/main" id="{7D05C532-07D1-A7B0-B58D-3E124F1A8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898" y="6205538"/>
            <a:ext cx="2815712" cy="530017"/>
          </a:xfrm>
          <a:prstGeom prst="rect">
            <a:avLst/>
          </a:prstGeom>
        </p:spPr>
      </p:pic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739F8FAF-9703-3176-CB4F-19FE57383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7704" y="6113666"/>
            <a:ext cx="11454295" cy="0"/>
          </a:xfrm>
          <a:prstGeom prst="line">
            <a:avLst/>
          </a:prstGeom>
          <a:ln w="12700">
            <a:solidFill>
              <a:srgbClr val="008A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tsikko 1">
            <a:extLst>
              <a:ext uri="{FF2B5EF4-FFF2-40B4-BE49-F238E27FC236}">
                <a16:creationId xmlns:a16="http://schemas.microsoft.com/office/drawing/2014/main" id="{6C04F43F-CC9F-ADCB-96D8-D7EE417416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Lisää otsikko tähän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C37D2C9-C535-389C-B20B-A5B5D49D849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13696" y="1619999"/>
            <a:ext cx="4944794" cy="4140000"/>
          </a:xfrm>
        </p:spPr>
        <p:txBody>
          <a:bodyPr/>
          <a:lstStyle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B7EE6405-3CD0-F666-76EA-DAC76098AFB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433911" y="1619999"/>
            <a:ext cx="4944794" cy="4140000"/>
          </a:xfrm>
        </p:spPr>
        <p:txBody>
          <a:bodyPr/>
          <a:lstStyle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165BE87-4CD8-683C-BE22-4C9EEE8CF6F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D0E239D-0887-4D15-B071-2B0C66756E3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B775E78-DCDD-4568-8AC0-78F15331182D}" type="datetime1">
              <a:rPr lang="fi-FI" smtClean="0"/>
              <a:t>18.9.2026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743E9FD-E721-5D87-9C18-11FB66EB9D9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F89CF4B-6BB2-4C8F-83F6-6A8F61ACBFF0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41951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Kuva 16">
            <a:extLst>
              <a:ext uri="{FF2B5EF4-FFF2-40B4-BE49-F238E27FC236}">
                <a16:creationId xmlns:a16="http://schemas.microsoft.com/office/drawing/2014/main" id="{2DA20ADA-5171-59A5-9F88-2781C3495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8568" y="3265022"/>
            <a:ext cx="4925274" cy="3591513"/>
            <a:chOff x="8568" y="3265022"/>
            <a:chExt cx="4925274" cy="3591513"/>
          </a:xfrm>
        </p:grpSpPr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5DECA5EB-20D2-7759-5536-7A6651CB4AC5}"/>
                </a:ext>
              </a:extLst>
            </p:cNvPr>
            <p:cNvSpPr/>
            <p:nvPr/>
          </p:nvSpPr>
          <p:spPr bwMode="gray">
            <a:xfrm>
              <a:off x="624894" y="4147579"/>
              <a:ext cx="4308949" cy="2708956"/>
            </a:xfrm>
            <a:custGeom>
              <a:avLst/>
              <a:gdLst>
                <a:gd name="connsiteX0" fmla="*/ 4308950 w 4308949"/>
                <a:gd name="connsiteY0" fmla="*/ 1689666 h 2708956"/>
                <a:gd name="connsiteX1" fmla="*/ 4308747 w 4308949"/>
                <a:gd name="connsiteY1" fmla="*/ 1689666 h 2708956"/>
                <a:gd name="connsiteX2" fmla="*/ 4103024 w 4308949"/>
                <a:gd name="connsiteY2" fmla="*/ 887053 h 2708956"/>
                <a:gd name="connsiteX3" fmla="*/ 3120147 w 4308949"/>
                <a:gd name="connsiteY3" fmla="*/ 52913 h 2708956"/>
                <a:gd name="connsiteX4" fmla="*/ 1971589 w 4308949"/>
                <a:gd name="connsiteY4" fmla="*/ 218820 h 2708956"/>
                <a:gd name="connsiteX5" fmla="*/ 1012559 w 4308949"/>
                <a:gd name="connsiteY5" fmla="*/ 1013525 h 2708956"/>
                <a:gd name="connsiteX6" fmla="*/ 0 w 4308949"/>
                <a:gd name="connsiteY6" fmla="*/ 1547379 h 2708956"/>
                <a:gd name="connsiteX7" fmla="*/ 0 w 4308949"/>
                <a:gd name="connsiteY7" fmla="*/ 1855724 h 2708956"/>
                <a:gd name="connsiteX8" fmla="*/ 1012559 w 4308949"/>
                <a:gd name="connsiteY8" fmla="*/ 2389578 h 2708956"/>
                <a:gd name="connsiteX9" fmla="*/ 1349663 w 4308949"/>
                <a:gd name="connsiteY9" fmla="*/ 2708947 h 2708956"/>
                <a:gd name="connsiteX10" fmla="*/ 1822085 w 4308949"/>
                <a:gd name="connsiteY10" fmla="*/ 2708947 h 2708956"/>
                <a:gd name="connsiteX11" fmla="*/ 1227820 w 4308949"/>
                <a:gd name="connsiteY11" fmla="*/ 2173215 h 2708956"/>
                <a:gd name="connsiteX12" fmla="*/ 548478 w 4308949"/>
                <a:gd name="connsiteY12" fmla="*/ 1701552 h 2708956"/>
                <a:gd name="connsiteX13" fmla="*/ 1227820 w 4308949"/>
                <a:gd name="connsiteY13" fmla="*/ 1229909 h 2708956"/>
                <a:gd name="connsiteX14" fmla="*/ 2115249 w 4308949"/>
                <a:gd name="connsiteY14" fmla="*/ 488127 h 2708956"/>
                <a:gd name="connsiteX15" fmla="*/ 2122921 w 4308949"/>
                <a:gd name="connsiteY15" fmla="*/ 483925 h 2708956"/>
                <a:gd name="connsiteX16" fmla="*/ 3037089 w 4308949"/>
                <a:gd name="connsiteY16" fmla="*/ 346642 h 2708956"/>
                <a:gd name="connsiteX17" fmla="*/ 3833727 w 4308949"/>
                <a:gd name="connsiteY17" fmla="*/ 1030730 h 2708956"/>
                <a:gd name="connsiteX18" fmla="*/ 4003689 w 4308949"/>
                <a:gd name="connsiteY18" fmla="*/ 1701562 h 2708956"/>
                <a:gd name="connsiteX19" fmla="*/ 3833727 w 4308949"/>
                <a:gd name="connsiteY19" fmla="*/ 2372414 h 2708956"/>
                <a:gd name="connsiteX20" fmla="*/ 3594568 w 4308949"/>
                <a:gd name="connsiteY20" fmla="*/ 2708957 h 2708956"/>
                <a:gd name="connsiteX21" fmla="*/ 3985596 w 4308949"/>
                <a:gd name="connsiteY21" fmla="*/ 2708957 h 2708956"/>
                <a:gd name="connsiteX22" fmla="*/ 4103014 w 4308949"/>
                <a:gd name="connsiteY22" fmla="*/ 2516061 h 2708956"/>
                <a:gd name="connsiteX23" fmla="*/ 4308737 w 4308949"/>
                <a:gd name="connsiteY23" fmla="*/ 1713448 h 2708956"/>
                <a:gd name="connsiteX24" fmla="*/ 4308939 w 4308949"/>
                <a:gd name="connsiteY24" fmla="*/ 1713448 h 2708956"/>
                <a:gd name="connsiteX25" fmla="*/ 4308878 w 4308949"/>
                <a:gd name="connsiteY25" fmla="*/ 1701572 h 2708956"/>
                <a:gd name="connsiteX26" fmla="*/ 4308939 w 4308949"/>
                <a:gd name="connsiteY26" fmla="*/ 1689696 h 270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08949" h="2708956">
                  <a:moveTo>
                    <a:pt x="4308950" y="1689666"/>
                  </a:moveTo>
                  <a:lnTo>
                    <a:pt x="4308747" y="1689666"/>
                  </a:lnTo>
                  <a:cubicBezTo>
                    <a:pt x="4304292" y="1408513"/>
                    <a:pt x="4233350" y="1131502"/>
                    <a:pt x="4103024" y="887053"/>
                  </a:cubicBezTo>
                  <a:cubicBezTo>
                    <a:pt x="3877879" y="464761"/>
                    <a:pt x="3528811" y="168525"/>
                    <a:pt x="3120147" y="52913"/>
                  </a:cubicBezTo>
                  <a:cubicBezTo>
                    <a:pt x="2739571" y="-54781"/>
                    <a:pt x="2342403" y="2598"/>
                    <a:pt x="1971589" y="218820"/>
                  </a:cubicBezTo>
                  <a:cubicBezTo>
                    <a:pt x="1927062" y="242703"/>
                    <a:pt x="1601435" y="427347"/>
                    <a:pt x="1012559" y="1013525"/>
                  </a:cubicBezTo>
                  <a:cubicBezTo>
                    <a:pt x="641522" y="1382854"/>
                    <a:pt x="259850" y="1508037"/>
                    <a:pt x="0" y="1547379"/>
                  </a:cubicBezTo>
                  <a:lnTo>
                    <a:pt x="0" y="1855724"/>
                  </a:lnTo>
                  <a:cubicBezTo>
                    <a:pt x="259850" y="1895077"/>
                    <a:pt x="641522" y="2020250"/>
                    <a:pt x="1012559" y="2389578"/>
                  </a:cubicBezTo>
                  <a:cubicBezTo>
                    <a:pt x="1136695" y="2513148"/>
                    <a:pt x="1249090" y="2618802"/>
                    <a:pt x="1349663" y="2708947"/>
                  </a:cubicBezTo>
                  <a:lnTo>
                    <a:pt x="1822085" y="2708947"/>
                  </a:lnTo>
                  <a:cubicBezTo>
                    <a:pt x="1676507" y="2593802"/>
                    <a:pt x="1477776" y="2422029"/>
                    <a:pt x="1227820" y="2173215"/>
                  </a:cubicBezTo>
                  <a:cubicBezTo>
                    <a:pt x="998413" y="1944844"/>
                    <a:pt x="763841" y="1796904"/>
                    <a:pt x="548478" y="1701552"/>
                  </a:cubicBezTo>
                  <a:cubicBezTo>
                    <a:pt x="763851" y="1606231"/>
                    <a:pt x="998413" y="1458270"/>
                    <a:pt x="1227820" y="1229909"/>
                  </a:cubicBezTo>
                  <a:cubicBezTo>
                    <a:pt x="1808426" y="651962"/>
                    <a:pt x="2112915" y="489345"/>
                    <a:pt x="2115249" y="488127"/>
                  </a:cubicBezTo>
                  <a:lnTo>
                    <a:pt x="2122921" y="483925"/>
                  </a:lnTo>
                  <a:cubicBezTo>
                    <a:pt x="2421169" y="309299"/>
                    <a:pt x="2737237" y="261836"/>
                    <a:pt x="3037089" y="346642"/>
                  </a:cubicBezTo>
                  <a:cubicBezTo>
                    <a:pt x="3365100" y="439446"/>
                    <a:pt x="3648015" y="682393"/>
                    <a:pt x="3833727" y="1030730"/>
                  </a:cubicBezTo>
                  <a:cubicBezTo>
                    <a:pt x="3942428" y="1234599"/>
                    <a:pt x="4001081" y="1466279"/>
                    <a:pt x="4003689" y="1701562"/>
                  </a:cubicBezTo>
                  <a:cubicBezTo>
                    <a:pt x="4001081" y="1936855"/>
                    <a:pt x="3942428" y="2168525"/>
                    <a:pt x="3833727" y="2372414"/>
                  </a:cubicBezTo>
                  <a:cubicBezTo>
                    <a:pt x="3766073" y="2499313"/>
                    <a:pt x="3685501" y="2612194"/>
                    <a:pt x="3594568" y="2708957"/>
                  </a:cubicBezTo>
                  <a:lnTo>
                    <a:pt x="3985596" y="2708957"/>
                  </a:lnTo>
                  <a:cubicBezTo>
                    <a:pt x="4027729" y="2648035"/>
                    <a:pt x="4066970" y="2583672"/>
                    <a:pt x="4103014" y="2516061"/>
                  </a:cubicBezTo>
                  <a:cubicBezTo>
                    <a:pt x="4233340" y="2271612"/>
                    <a:pt x="4304271" y="1994590"/>
                    <a:pt x="4308737" y="1713448"/>
                  </a:cubicBezTo>
                  <a:lnTo>
                    <a:pt x="4308939" y="1713448"/>
                  </a:lnTo>
                  <a:cubicBezTo>
                    <a:pt x="4308939" y="1709489"/>
                    <a:pt x="4308919" y="1705531"/>
                    <a:pt x="4308878" y="1701572"/>
                  </a:cubicBezTo>
                  <a:cubicBezTo>
                    <a:pt x="4308919" y="1697613"/>
                    <a:pt x="4308939" y="1693655"/>
                    <a:pt x="4308939" y="1689696"/>
                  </a:cubicBezTo>
                  <a:close/>
                </a:path>
              </a:pathLst>
            </a:custGeom>
            <a:solidFill>
              <a:srgbClr val="E6F7FE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96F1FBE0-7EDE-5676-AD89-CE5D0C6A1A55}"/>
                </a:ext>
              </a:extLst>
            </p:cNvPr>
            <p:cNvSpPr/>
            <p:nvPr/>
          </p:nvSpPr>
          <p:spPr bwMode="gray">
            <a:xfrm>
              <a:off x="8568" y="3265022"/>
              <a:ext cx="4195843" cy="2735977"/>
            </a:xfrm>
            <a:custGeom>
              <a:avLst/>
              <a:gdLst>
                <a:gd name="connsiteX0" fmla="*/ 616335 w 4195843"/>
                <a:gd name="connsiteY0" fmla="*/ 2429977 h 2735977"/>
                <a:gd name="connsiteX1" fmla="*/ 528863 w 4195843"/>
                <a:gd name="connsiteY1" fmla="*/ 2423735 h 2735977"/>
                <a:gd name="connsiteX2" fmla="*/ 19057 w 4195843"/>
                <a:gd name="connsiteY2" fmla="*/ 1737190 h 2735977"/>
                <a:gd name="connsiteX3" fmla="*/ 19159 w 4195843"/>
                <a:gd name="connsiteY3" fmla="*/ 1734450 h 2735977"/>
                <a:gd name="connsiteX4" fmla="*/ 543384 w 4195843"/>
                <a:gd name="connsiteY4" fmla="*/ 809972 h 2735977"/>
                <a:gd name="connsiteX5" fmla="*/ 2263009 w 4195843"/>
                <a:gd name="connsiteY5" fmla="*/ 324038 h 2735977"/>
                <a:gd name="connsiteX6" fmla="*/ 3586785 w 4195843"/>
                <a:gd name="connsiteY6" fmla="*/ 901893 h 2735977"/>
                <a:gd name="connsiteX7" fmla="*/ 3736462 w 4195843"/>
                <a:gd name="connsiteY7" fmla="*/ 935460 h 2735977"/>
                <a:gd name="connsiteX8" fmla="*/ 4195844 w 4195843"/>
                <a:gd name="connsiteY8" fmla="*/ 1159254 h 2735977"/>
                <a:gd name="connsiteX9" fmla="*/ 2298627 w 4195843"/>
                <a:gd name="connsiteY9" fmla="*/ 20859 h 2735977"/>
                <a:gd name="connsiteX10" fmla="*/ 344522 w 4195843"/>
                <a:gd name="connsiteY10" fmla="*/ 578414 h 2735977"/>
                <a:gd name="connsiteX11" fmla="*/ 0 w 4195843"/>
                <a:gd name="connsiteY11" fmla="*/ 954634 h 2735977"/>
                <a:gd name="connsiteX12" fmla="*/ 0 w 4195843"/>
                <a:gd name="connsiteY12" fmla="*/ 2500379 h 2735977"/>
                <a:gd name="connsiteX13" fmla="*/ 495325 w 4195843"/>
                <a:gd name="connsiteY13" fmla="*/ 2727157 h 2735977"/>
                <a:gd name="connsiteX14" fmla="*/ 616335 w 4195843"/>
                <a:gd name="connsiteY14" fmla="*/ 2735977 h 2735977"/>
                <a:gd name="connsiteX15" fmla="*/ 616335 w 4195843"/>
                <a:gd name="connsiteY15" fmla="*/ 2429957 h 273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95843" h="2735977">
                  <a:moveTo>
                    <a:pt x="616335" y="2429977"/>
                  </a:moveTo>
                  <a:lnTo>
                    <a:pt x="528863" y="2423735"/>
                  </a:lnTo>
                  <a:cubicBezTo>
                    <a:pt x="430330" y="2410864"/>
                    <a:pt x="-10523" y="2320313"/>
                    <a:pt x="19057" y="1737190"/>
                  </a:cubicBezTo>
                  <a:lnTo>
                    <a:pt x="19159" y="1734450"/>
                  </a:lnTo>
                  <a:cubicBezTo>
                    <a:pt x="28992" y="1433585"/>
                    <a:pt x="229864" y="1079361"/>
                    <a:pt x="543384" y="809972"/>
                  </a:cubicBezTo>
                  <a:cubicBezTo>
                    <a:pt x="807121" y="583347"/>
                    <a:pt x="1381201" y="218841"/>
                    <a:pt x="2263009" y="324038"/>
                  </a:cubicBezTo>
                  <a:cubicBezTo>
                    <a:pt x="2894007" y="397059"/>
                    <a:pt x="3298278" y="626598"/>
                    <a:pt x="3586785" y="901893"/>
                  </a:cubicBezTo>
                  <a:cubicBezTo>
                    <a:pt x="3636904" y="910338"/>
                    <a:pt x="3686820" y="921412"/>
                    <a:pt x="3736462" y="935460"/>
                  </a:cubicBezTo>
                  <a:cubicBezTo>
                    <a:pt x="3900691" y="981918"/>
                    <a:pt x="4055046" y="1058005"/>
                    <a:pt x="4195844" y="1159254"/>
                  </a:cubicBezTo>
                  <a:cubicBezTo>
                    <a:pt x="3875636" y="691285"/>
                    <a:pt x="3369321" y="144784"/>
                    <a:pt x="2298627" y="20859"/>
                  </a:cubicBezTo>
                  <a:cubicBezTo>
                    <a:pt x="1301462" y="-98092"/>
                    <a:pt x="646271" y="319125"/>
                    <a:pt x="344522" y="578414"/>
                  </a:cubicBezTo>
                  <a:cubicBezTo>
                    <a:pt x="210573" y="693498"/>
                    <a:pt x="94657" y="820914"/>
                    <a:pt x="0" y="954634"/>
                  </a:cubicBezTo>
                  <a:lnTo>
                    <a:pt x="0" y="2500379"/>
                  </a:lnTo>
                  <a:cubicBezTo>
                    <a:pt x="157298" y="2642372"/>
                    <a:pt x="349250" y="2709282"/>
                    <a:pt x="495325" y="2727157"/>
                  </a:cubicBezTo>
                  <a:lnTo>
                    <a:pt x="616335" y="2735977"/>
                  </a:lnTo>
                  <a:lnTo>
                    <a:pt x="616335" y="2429957"/>
                  </a:lnTo>
                  <a:close/>
                </a:path>
              </a:pathLst>
            </a:custGeom>
            <a:solidFill>
              <a:srgbClr val="F3FBEE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dirty="0"/>
            </a:p>
          </p:txBody>
        </p:sp>
        <p:sp>
          <p:nvSpPr>
            <p:cNvPr id="21" name="Vapaamuotoinen: Muoto 20">
              <a:extLst>
                <a:ext uri="{FF2B5EF4-FFF2-40B4-BE49-F238E27FC236}">
                  <a16:creationId xmlns:a16="http://schemas.microsoft.com/office/drawing/2014/main" id="{98B5626F-1803-0231-41F2-288E2C989126}"/>
                </a:ext>
              </a:extLst>
            </p:cNvPr>
            <p:cNvSpPr/>
            <p:nvPr/>
          </p:nvSpPr>
          <p:spPr bwMode="gray">
            <a:xfrm>
              <a:off x="8579" y="5848725"/>
              <a:ext cx="616335" cy="1007790"/>
            </a:xfrm>
            <a:custGeom>
              <a:avLst/>
              <a:gdLst>
                <a:gd name="connsiteX0" fmla="*/ 39423 w 616335"/>
                <a:gd name="connsiteY0" fmla="*/ 1007781 h 1007790"/>
                <a:gd name="connsiteX1" fmla="*/ 18113 w 616335"/>
                <a:gd name="connsiteY1" fmla="*/ 849903 h 1007790"/>
                <a:gd name="connsiteX2" fmla="*/ 18002 w 616335"/>
                <a:gd name="connsiteY2" fmla="*/ 847163 h 1007790"/>
                <a:gd name="connsiteX3" fmla="*/ 527818 w 616335"/>
                <a:gd name="connsiteY3" fmla="*/ 160618 h 1007790"/>
                <a:gd name="connsiteX4" fmla="*/ 616335 w 616335"/>
                <a:gd name="connsiteY4" fmla="*/ 154305 h 1007790"/>
                <a:gd name="connsiteX5" fmla="*/ 616335 w 616335"/>
                <a:gd name="connsiteY5" fmla="*/ 152295 h 1007790"/>
                <a:gd name="connsiteX6" fmla="*/ 495325 w 616335"/>
                <a:gd name="connsiteY6" fmla="*/ 143474 h 1007790"/>
                <a:gd name="connsiteX7" fmla="*/ 108397 w 616335"/>
                <a:gd name="connsiteY7" fmla="*/ 0 h 1007790"/>
                <a:gd name="connsiteX8" fmla="*/ 0 w 616335"/>
                <a:gd name="connsiteY8" fmla="*/ 83100 h 1007790"/>
                <a:gd name="connsiteX9" fmla="*/ 0 w 616335"/>
                <a:gd name="connsiteY9" fmla="*/ 1007791 h 1007790"/>
                <a:gd name="connsiteX10" fmla="*/ 39423 w 616335"/>
                <a:gd name="connsiteY10" fmla="*/ 1007791 h 100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335" h="1007790">
                  <a:moveTo>
                    <a:pt x="39423" y="1007781"/>
                  </a:moveTo>
                  <a:cubicBezTo>
                    <a:pt x="27033" y="954055"/>
                    <a:pt x="19788" y="901203"/>
                    <a:pt x="18113" y="849903"/>
                  </a:cubicBezTo>
                  <a:lnTo>
                    <a:pt x="18002" y="847163"/>
                  </a:lnTo>
                  <a:cubicBezTo>
                    <a:pt x="-11568" y="264039"/>
                    <a:pt x="429295" y="173489"/>
                    <a:pt x="527818" y="160618"/>
                  </a:cubicBezTo>
                  <a:lnTo>
                    <a:pt x="616335" y="154305"/>
                  </a:lnTo>
                  <a:lnTo>
                    <a:pt x="616335" y="152295"/>
                  </a:lnTo>
                  <a:lnTo>
                    <a:pt x="495325" y="143474"/>
                  </a:lnTo>
                  <a:cubicBezTo>
                    <a:pt x="381499" y="129538"/>
                    <a:pt x="239839" y="85770"/>
                    <a:pt x="108397" y="0"/>
                  </a:cubicBezTo>
                  <a:cubicBezTo>
                    <a:pt x="71165" y="24229"/>
                    <a:pt x="34745" y="51848"/>
                    <a:pt x="0" y="83100"/>
                  </a:cubicBezTo>
                  <a:lnTo>
                    <a:pt x="0" y="1007791"/>
                  </a:lnTo>
                  <a:lnTo>
                    <a:pt x="39423" y="1007791"/>
                  </a:lnTo>
                  <a:close/>
                </a:path>
              </a:pathLst>
            </a:custGeom>
            <a:solidFill>
              <a:srgbClr val="E6F3FB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pic>
        <p:nvPicPr>
          <p:cNvPr id="11" name="Kuva 10">
            <a:extLst>
              <a:ext uri="{FF2B5EF4-FFF2-40B4-BE49-F238E27FC236}">
                <a16:creationId xmlns:a16="http://schemas.microsoft.com/office/drawing/2014/main" id="{7D05C532-07D1-A7B0-B58D-3E124F1A8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898" y="6205538"/>
            <a:ext cx="2815712" cy="530017"/>
          </a:xfrm>
          <a:prstGeom prst="rect">
            <a:avLst/>
          </a:prstGeom>
        </p:spPr>
      </p:pic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739F8FAF-9703-3176-CB4F-19FE57383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7704" y="6113666"/>
            <a:ext cx="11454295" cy="0"/>
          </a:xfrm>
          <a:prstGeom prst="line">
            <a:avLst/>
          </a:prstGeom>
          <a:ln w="12700">
            <a:solidFill>
              <a:srgbClr val="008A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tsikko 1">
            <a:extLst>
              <a:ext uri="{FF2B5EF4-FFF2-40B4-BE49-F238E27FC236}">
                <a16:creationId xmlns:a16="http://schemas.microsoft.com/office/drawing/2014/main" id="{6C04F43F-CC9F-ADCB-96D8-D7EE417416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Lisää otsikko tähän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C37D2C9-C535-389C-B20B-A5B5D49D849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13696" y="2075263"/>
            <a:ext cx="4944794" cy="3725336"/>
          </a:xfrm>
        </p:spPr>
        <p:txBody>
          <a:bodyPr/>
          <a:lstStyle>
            <a:lvl2pPr>
              <a:spcBef>
                <a:spcPts val="100"/>
              </a:spcBef>
              <a:defRPr/>
            </a:lvl2pPr>
            <a:lvl3pPr>
              <a:spcBef>
                <a:spcPts val="100"/>
              </a:spcBef>
              <a:defRPr/>
            </a:lvl3pPr>
            <a:lvl4pPr>
              <a:spcBef>
                <a:spcPts val="100"/>
              </a:spcBef>
              <a:defRPr/>
            </a:lvl4pPr>
            <a:lvl5pPr>
              <a:spcBef>
                <a:spcPts val="100"/>
              </a:spcBef>
              <a:defRPr/>
            </a:lvl5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B7EE6405-3CD0-F666-76EA-DAC76098AFB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433911" y="2075263"/>
            <a:ext cx="4944794" cy="3725336"/>
          </a:xfrm>
        </p:spPr>
        <p:txBody>
          <a:bodyPr/>
          <a:lstStyle>
            <a:lvl2pPr>
              <a:spcBef>
                <a:spcPts val="100"/>
              </a:spcBef>
              <a:defRPr/>
            </a:lvl2pPr>
            <a:lvl3pPr>
              <a:spcBef>
                <a:spcPts val="100"/>
              </a:spcBef>
              <a:defRPr/>
            </a:lvl3pPr>
            <a:lvl4pPr>
              <a:spcBef>
                <a:spcPts val="100"/>
              </a:spcBef>
              <a:defRPr/>
            </a:lvl4pPr>
            <a:lvl5pPr>
              <a:spcBef>
                <a:spcPts val="100"/>
              </a:spcBef>
              <a:defRPr/>
            </a:lvl5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E1A83E11-6C88-1874-8AF0-CEA6D4F28DC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13296" y="1620000"/>
            <a:ext cx="4944794" cy="342596"/>
          </a:xfrm>
        </p:spPr>
        <p:txBody>
          <a:bodyPr anchor="t" anchorCtr="0"/>
          <a:lstStyle>
            <a:lvl1pPr marL="0" indent="0">
              <a:buNone/>
              <a:defRPr sz="185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Lisää tekstiä tähän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1C7E870-D451-4EC1-6998-DB77C64FC2A0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433510" y="1620000"/>
            <a:ext cx="4942110" cy="342596"/>
          </a:xfrm>
        </p:spPr>
        <p:txBody>
          <a:bodyPr anchor="t" anchorCtr="0"/>
          <a:lstStyle>
            <a:lvl1pPr marL="0" indent="0">
              <a:buNone/>
              <a:defRPr sz="185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Lisää tekstiä tähän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39A329F-A6DA-FEFC-398E-8CA47C9B032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345B27B-13F3-E72B-05DD-9B681EE39A4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B775E78-DCDD-4568-8AC0-78F15331182D}" type="datetime1">
              <a:rPr lang="fi-FI" smtClean="0"/>
              <a:t>18.9.2026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CA8AFCB-D8C8-0E7D-6FD5-14E13566032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F89CF4B-6BB2-4C8F-83F6-6A8F61ACBFF0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31994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sisältö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0D71722C-34BF-B19B-14A5-D63325603C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847B0272-5080-2EE6-80EE-A5D29A83243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4388" y="1620000"/>
            <a:ext cx="5935662" cy="414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grpSp>
        <p:nvGrpSpPr>
          <p:cNvPr id="8" name="Kuva 16">
            <a:extLst>
              <a:ext uri="{FF2B5EF4-FFF2-40B4-BE49-F238E27FC236}">
                <a16:creationId xmlns:a16="http://schemas.microsoft.com/office/drawing/2014/main" id="{6850030A-A566-2BA8-5457-880F5051DC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8568" y="3265022"/>
            <a:ext cx="4925274" cy="3591513"/>
            <a:chOff x="8568" y="3265022"/>
            <a:chExt cx="4925274" cy="3591513"/>
          </a:xfrm>
        </p:grpSpPr>
        <p:sp>
          <p:nvSpPr>
            <p:cNvPr id="9" name="Vapaamuotoinen: Muoto 8">
              <a:extLst>
                <a:ext uri="{FF2B5EF4-FFF2-40B4-BE49-F238E27FC236}">
                  <a16:creationId xmlns:a16="http://schemas.microsoft.com/office/drawing/2014/main" id="{67872400-8A26-1B82-05D4-5585687BA455}"/>
                </a:ext>
              </a:extLst>
            </p:cNvPr>
            <p:cNvSpPr/>
            <p:nvPr/>
          </p:nvSpPr>
          <p:spPr bwMode="gray">
            <a:xfrm>
              <a:off x="624894" y="4147579"/>
              <a:ext cx="4308949" cy="2708956"/>
            </a:xfrm>
            <a:custGeom>
              <a:avLst/>
              <a:gdLst>
                <a:gd name="connsiteX0" fmla="*/ 4308950 w 4308949"/>
                <a:gd name="connsiteY0" fmla="*/ 1689666 h 2708956"/>
                <a:gd name="connsiteX1" fmla="*/ 4308747 w 4308949"/>
                <a:gd name="connsiteY1" fmla="*/ 1689666 h 2708956"/>
                <a:gd name="connsiteX2" fmla="*/ 4103024 w 4308949"/>
                <a:gd name="connsiteY2" fmla="*/ 887053 h 2708956"/>
                <a:gd name="connsiteX3" fmla="*/ 3120147 w 4308949"/>
                <a:gd name="connsiteY3" fmla="*/ 52913 h 2708956"/>
                <a:gd name="connsiteX4" fmla="*/ 1971589 w 4308949"/>
                <a:gd name="connsiteY4" fmla="*/ 218820 h 2708956"/>
                <a:gd name="connsiteX5" fmla="*/ 1012559 w 4308949"/>
                <a:gd name="connsiteY5" fmla="*/ 1013525 h 2708956"/>
                <a:gd name="connsiteX6" fmla="*/ 0 w 4308949"/>
                <a:gd name="connsiteY6" fmla="*/ 1547379 h 2708956"/>
                <a:gd name="connsiteX7" fmla="*/ 0 w 4308949"/>
                <a:gd name="connsiteY7" fmla="*/ 1855724 h 2708956"/>
                <a:gd name="connsiteX8" fmla="*/ 1012559 w 4308949"/>
                <a:gd name="connsiteY8" fmla="*/ 2389578 h 2708956"/>
                <a:gd name="connsiteX9" fmla="*/ 1349663 w 4308949"/>
                <a:gd name="connsiteY9" fmla="*/ 2708947 h 2708956"/>
                <a:gd name="connsiteX10" fmla="*/ 1822085 w 4308949"/>
                <a:gd name="connsiteY10" fmla="*/ 2708947 h 2708956"/>
                <a:gd name="connsiteX11" fmla="*/ 1227820 w 4308949"/>
                <a:gd name="connsiteY11" fmla="*/ 2173215 h 2708956"/>
                <a:gd name="connsiteX12" fmla="*/ 548478 w 4308949"/>
                <a:gd name="connsiteY12" fmla="*/ 1701552 h 2708956"/>
                <a:gd name="connsiteX13" fmla="*/ 1227820 w 4308949"/>
                <a:gd name="connsiteY13" fmla="*/ 1229909 h 2708956"/>
                <a:gd name="connsiteX14" fmla="*/ 2115249 w 4308949"/>
                <a:gd name="connsiteY14" fmla="*/ 488127 h 2708956"/>
                <a:gd name="connsiteX15" fmla="*/ 2122921 w 4308949"/>
                <a:gd name="connsiteY15" fmla="*/ 483925 h 2708956"/>
                <a:gd name="connsiteX16" fmla="*/ 3037089 w 4308949"/>
                <a:gd name="connsiteY16" fmla="*/ 346642 h 2708956"/>
                <a:gd name="connsiteX17" fmla="*/ 3833727 w 4308949"/>
                <a:gd name="connsiteY17" fmla="*/ 1030730 h 2708956"/>
                <a:gd name="connsiteX18" fmla="*/ 4003689 w 4308949"/>
                <a:gd name="connsiteY18" fmla="*/ 1701562 h 2708956"/>
                <a:gd name="connsiteX19" fmla="*/ 3833727 w 4308949"/>
                <a:gd name="connsiteY19" fmla="*/ 2372414 h 2708956"/>
                <a:gd name="connsiteX20" fmla="*/ 3594568 w 4308949"/>
                <a:gd name="connsiteY20" fmla="*/ 2708957 h 2708956"/>
                <a:gd name="connsiteX21" fmla="*/ 3985596 w 4308949"/>
                <a:gd name="connsiteY21" fmla="*/ 2708957 h 2708956"/>
                <a:gd name="connsiteX22" fmla="*/ 4103014 w 4308949"/>
                <a:gd name="connsiteY22" fmla="*/ 2516061 h 2708956"/>
                <a:gd name="connsiteX23" fmla="*/ 4308737 w 4308949"/>
                <a:gd name="connsiteY23" fmla="*/ 1713448 h 2708956"/>
                <a:gd name="connsiteX24" fmla="*/ 4308939 w 4308949"/>
                <a:gd name="connsiteY24" fmla="*/ 1713448 h 2708956"/>
                <a:gd name="connsiteX25" fmla="*/ 4308878 w 4308949"/>
                <a:gd name="connsiteY25" fmla="*/ 1701572 h 2708956"/>
                <a:gd name="connsiteX26" fmla="*/ 4308939 w 4308949"/>
                <a:gd name="connsiteY26" fmla="*/ 1689696 h 270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08949" h="2708956">
                  <a:moveTo>
                    <a:pt x="4308950" y="1689666"/>
                  </a:moveTo>
                  <a:lnTo>
                    <a:pt x="4308747" y="1689666"/>
                  </a:lnTo>
                  <a:cubicBezTo>
                    <a:pt x="4304292" y="1408513"/>
                    <a:pt x="4233350" y="1131502"/>
                    <a:pt x="4103024" y="887053"/>
                  </a:cubicBezTo>
                  <a:cubicBezTo>
                    <a:pt x="3877879" y="464761"/>
                    <a:pt x="3528811" y="168525"/>
                    <a:pt x="3120147" y="52913"/>
                  </a:cubicBezTo>
                  <a:cubicBezTo>
                    <a:pt x="2739571" y="-54781"/>
                    <a:pt x="2342403" y="2598"/>
                    <a:pt x="1971589" y="218820"/>
                  </a:cubicBezTo>
                  <a:cubicBezTo>
                    <a:pt x="1927062" y="242703"/>
                    <a:pt x="1601435" y="427347"/>
                    <a:pt x="1012559" y="1013525"/>
                  </a:cubicBezTo>
                  <a:cubicBezTo>
                    <a:pt x="641522" y="1382854"/>
                    <a:pt x="259850" y="1508037"/>
                    <a:pt x="0" y="1547379"/>
                  </a:cubicBezTo>
                  <a:lnTo>
                    <a:pt x="0" y="1855724"/>
                  </a:lnTo>
                  <a:cubicBezTo>
                    <a:pt x="259850" y="1895077"/>
                    <a:pt x="641522" y="2020250"/>
                    <a:pt x="1012559" y="2389578"/>
                  </a:cubicBezTo>
                  <a:cubicBezTo>
                    <a:pt x="1136695" y="2513148"/>
                    <a:pt x="1249090" y="2618802"/>
                    <a:pt x="1349663" y="2708947"/>
                  </a:cubicBezTo>
                  <a:lnTo>
                    <a:pt x="1822085" y="2708947"/>
                  </a:lnTo>
                  <a:cubicBezTo>
                    <a:pt x="1676507" y="2593802"/>
                    <a:pt x="1477776" y="2422029"/>
                    <a:pt x="1227820" y="2173215"/>
                  </a:cubicBezTo>
                  <a:cubicBezTo>
                    <a:pt x="998413" y="1944844"/>
                    <a:pt x="763841" y="1796904"/>
                    <a:pt x="548478" y="1701552"/>
                  </a:cubicBezTo>
                  <a:cubicBezTo>
                    <a:pt x="763851" y="1606231"/>
                    <a:pt x="998413" y="1458270"/>
                    <a:pt x="1227820" y="1229909"/>
                  </a:cubicBezTo>
                  <a:cubicBezTo>
                    <a:pt x="1808426" y="651962"/>
                    <a:pt x="2112915" y="489345"/>
                    <a:pt x="2115249" y="488127"/>
                  </a:cubicBezTo>
                  <a:lnTo>
                    <a:pt x="2122921" y="483925"/>
                  </a:lnTo>
                  <a:cubicBezTo>
                    <a:pt x="2421169" y="309299"/>
                    <a:pt x="2737237" y="261836"/>
                    <a:pt x="3037089" y="346642"/>
                  </a:cubicBezTo>
                  <a:cubicBezTo>
                    <a:pt x="3365100" y="439446"/>
                    <a:pt x="3648015" y="682393"/>
                    <a:pt x="3833727" y="1030730"/>
                  </a:cubicBezTo>
                  <a:cubicBezTo>
                    <a:pt x="3942428" y="1234599"/>
                    <a:pt x="4001081" y="1466279"/>
                    <a:pt x="4003689" y="1701562"/>
                  </a:cubicBezTo>
                  <a:cubicBezTo>
                    <a:pt x="4001081" y="1936855"/>
                    <a:pt x="3942428" y="2168525"/>
                    <a:pt x="3833727" y="2372414"/>
                  </a:cubicBezTo>
                  <a:cubicBezTo>
                    <a:pt x="3766073" y="2499313"/>
                    <a:pt x="3685501" y="2612194"/>
                    <a:pt x="3594568" y="2708957"/>
                  </a:cubicBezTo>
                  <a:lnTo>
                    <a:pt x="3985596" y="2708957"/>
                  </a:lnTo>
                  <a:cubicBezTo>
                    <a:pt x="4027729" y="2648035"/>
                    <a:pt x="4066970" y="2583672"/>
                    <a:pt x="4103014" y="2516061"/>
                  </a:cubicBezTo>
                  <a:cubicBezTo>
                    <a:pt x="4233340" y="2271612"/>
                    <a:pt x="4304271" y="1994590"/>
                    <a:pt x="4308737" y="1713448"/>
                  </a:cubicBezTo>
                  <a:lnTo>
                    <a:pt x="4308939" y="1713448"/>
                  </a:lnTo>
                  <a:cubicBezTo>
                    <a:pt x="4308939" y="1709489"/>
                    <a:pt x="4308919" y="1705531"/>
                    <a:pt x="4308878" y="1701572"/>
                  </a:cubicBezTo>
                  <a:cubicBezTo>
                    <a:pt x="4308919" y="1697613"/>
                    <a:pt x="4308939" y="1693655"/>
                    <a:pt x="4308939" y="1689696"/>
                  </a:cubicBezTo>
                  <a:close/>
                </a:path>
              </a:pathLst>
            </a:custGeom>
            <a:solidFill>
              <a:srgbClr val="E6F7FE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B225F55D-2DB8-0718-1522-73CE780B28FE}"/>
                </a:ext>
              </a:extLst>
            </p:cNvPr>
            <p:cNvSpPr/>
            <p:nvPr/>
          </p:nvSpPr>
          <p:spPr bwMode="gray">
            <a:xfrm>
              <a:off x="8568" y="3265022"/>
              <a:ext cx="4195843" cy="2735977"/>
            </a:xfrm>
            <a:custGeom>
              <a:avLst/>
              <a:gdLst>
                <a:gd name="connsiteX0" fmla="*/ 616335 w 4195843"/>
                <a:gd name="connsiteY0" fmla="*/ 2429977 h 2735977"/>
                <a:gd name="connsiteX1" fmla="*/ 528863 w 4195843"/>
                <a:gd name="connsiteY1" fmla="*/ 2423735 h 2735977"/>
                <a:gd name="connsiteX2" fmla="*/ 19057 w 4195843"/>
                <a:gd name="connsiteY2" fmla="*/ 1737190 h 2735977"/>
                <a:gd name="connsiteX3" fmla="*/ 19159 w 4195843"/>
                <a:gd name="connsiteY3" fmla="*/ 1734450 h 2735977"/>
                <a:gd name="connsiteX4" fmla="*/ 543384 w 4195843"/>
                <a:gd name="connsiteY4" fmla="*/ 809972 h 2735977"/>
                <a:gd name="connsiteX5" fmla="*/ 2263009 w 4195843"/>
                <a:gd name="connsiteY5" fmla="*/ 324038 h 2735977"/>
                <a:gd name="connsiteX6" fmla="*/ 3586785 w 4195843"/>
                <a:gd name="connsiteY6" fmla="*/ 901893 h 2735977"/>
                <a:gd name="connsiteX7" fmla="*/ 3736462 w 4195843"/>
                <a:gd name="connsiteY7" fmla="*/ 935460 h 2735977"/>
                <a:gd name="connsiteX8" fmla="*/ 4195844 w 4195843"/>
                <a:gd name="connsiteY8" fmla="*/ 1159254 h 2735977"/>
                <a:gd name="connsiteX9" fmla="*/ 2298627 w 4195843"/>
                <a:gd name="connsiteY9" fmla="*/ 20859 h 2735977"/>
                <a:gd name="connsiteX10" fmla="*/ 344522 w 4195843"/>
                <a:gd name="connsiteY10" fmla="*/ 578414 h 2735977"/>
                <a:gd name="connsiteX11" fmla="*/ 0 w 4195843"/>
                <a:gd name="connsiteY11" fmla="*/ 954634 h 2735977"/>
                <a:gd name="connsiteX12" fmla="*/ 0 w 4195843"/>
                <a:gd name="connsiteY12" fmla="*/ 2500379 h 2735977"/>
                <a:gd name="connsiteX13" fmla="*/ 495325 w 4195843"/>
                <a:gd name="connsiteY13" fmla="*/ 2727157 h 2735977"/>
                <a:gd name="connsiteX14" fmla="*/ 616335 w 4195843"/>
                <a:gd name="connsiteY14" fmla="*/ 2735977 h 2735977"/>
                <a:gd name="connsiteX15" fmla="*/ 616335 w 4195843"/>
                <a:gd name="connsiteY15" fmla="*/ 2429957 h 273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95843" h="2735977">
                  <a:moveTo>
                    <a:pt x="616335" y="2429977"/>
                  </a:moveTo>
                  <a:lnTo>
                    <a:pt x="528863" y="2423735"/>
                  </a:lnTo>
                  <a:cubicBezTo>
                    <a:pt x="430330" y="2410864"/>
                    <a:pt x="-10523" y="2320313"/>
                    <a:pt x="19057" y="1737190"/>
                  </a:cubicBezTo>
                  <a:lnTo>
                    <a:pt x="19159" y="1734450"/>
                  </a:lnTo>
                  <a:cubicBezTo>
                    <a:pt x="28992" y="1433585"/>
                    <a:pt x="229864" y="1079361"/>
                    <a:pt x="543384" y="809972"/>
                  </a:cubicBezTo>
                  <a:cubicBezTo>
                    <a:pt x="807121" y="583347"/>
                    <a:pt x="1381201" y="218841"/>
                    <a:pt x="2263009" y="324038"/>
                  </a:cubicBezTo>
                  <a:cubicBezTo>
                    <a:pt x="2894007" y="397059"/>
                    <a:pt x="3298278" y="626598"/>
                    <a:pt x="3586785" y="901893"/>
                  </a:cubicBezTo>
                  <a:cubicBezTo>
                    <a:pt x="3636904" y="910338"/>
                    <a:pt x="3686820" y="921412"/>
                    <a:pt x="3736462" y="935460"/>
                  </a:cubicBezTo>
                  <a:cubicBezTo>
                    <a:pt x="3900691" y="981918"/>
                    <a:pt x="4055046" y="1058005"/>
                    <a:pt x="4195844" y="1159254"/>
                  </a:cubicBezTo>
                  <a:cubicBezTo>
                    <a:pt x="3875636" y="691285"/>
                    <a:pt x="3369321" y="144784"/>
                    <a:pt x="2298627" y="20859"/>
                  </a:cubicBezTo>
                  <a:cubicBezTo>
                    <a:pt x="1301462" y="-98092"/>
                    <a:pt x="646271" y="319125"/>
                    <a:pt x="344522" y="578414"/>
                  </a:cubicBezTo>
                  <a:cubicBezTo>
                    <a:pt x="210573" y="693498"/>
                    <a:pt x="94657" y="820914"/>
                    <a:pt x="0" y="954634"/>
                  </a:cubicBezTo>
                  <a:lnTo>
                    <a:pt x="0" y="2500379"/>
                  </a:lnTo>
                  <a:cubicBezTo>
                    <a:pt x="157298" y="2642372"/>
                    <a:pt x="349250" y="2709282"/>
                    <a:pt x="495325" y="2727157"/>
                  </a:cubicBezTo>
                  <a:lnTo>
                    <a:pt x="616335" y="2735977"/>
                  </a:lnTo>
                  <a:lnTo>
                    <a:pt x="616335" y="2429957"/>
                  </a:lnTo>
                  <a:close/>
                </a:path>
              </a:pathLst>
            </a:custGeom>
            <a:solidFill>
              <a:srgbClr val="F3FBEE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dirty="0"/>
            </a:p>
          </p:txBody>
        </p:sp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20B180CA-F368-A178-E728-93997916504C}"/>
                </a:ext>
              </a:extLst>
            </p:cNvPr>
            <p:cNvSpPr/>
            <p:nvPr/>
          </p:nvSpPr>
          <p:spPr bwMode="gray">
            <a:xfrm>
              <a:off x="8579" y="5848725"/>
              <a:ext cx="616335" cy="1007790"/>
            </a:xfrm>
            <a:custGeom>
              <a:avLst/>
              <a:gdLst>
                <a:gd name="connsiteX0" fmla="*/ 39423 w 616335"/>
                <a:gd name="connsiteY0" fmla="*/ 1007781 h 1007790"/>
                <a:gd name="connsiteX1" fmla="*/ 18113 w 616335"/>
                <a:gd name="connsiteY1" fmla="*/ 849903 h 1007790"/>
                <a:gd name="connsiteX2" fmla="*/ 18002 w 616335"/>
                <a:gd name="connsiteY2" fmla="*/ 847163 h 1007790"/>
                <a:gd name="connsiteX3" fmla="*/ 527818 w 616335"/>
                <a:gd name="connsiteY3" fmla="*/ 160618 h 1007790"/>
                <a:gd name="connsiteX4" fmla="*/ 616335 w 616335"/>
                <a:gd name="connsiteY4" fmla="*/ 154305 h 1007790"/>
                <a:gd name="connsiteX5" fmla="*/ 616335 w 616335"/>
                <a:gd name="connsiteY5" fmla="*/ 152295 h 1007790"/>
                <a:gd name="connsiteX6" fmla="*/ 495325 w 616335"/>
                <a:gd name="connsiteY6" fmla="*/ 143474 h 1007790"/>
                <a:gd name="connsiteX7" fmla="*/ 108397 w 616335"/>
                <a:gd name="connsiteY7" fmla="*/ 0 h 1007790"/>
                <a:gd name="connsiteX8" fmla="*/ 0 w 616335"/>
                <a:gd name="connsiteY8" fmla="*/ 83100 h 1007790"/>
                <a:gd name="connsiteX9" fmla="*/ 0 w 616335"/>
                <a:gd name="connsiteY9" fmla="*/ 1007791 h 1007790"/>
                <a:gd name="connsiteX10" fmla="*/ 39423 w 616335"/>
                <a:gd name="connsiteY10" fmla="*/ 1007791 h 100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335" h="1007790">
                  <a:moveTo>
                    <a:pt x="39423" y="1007781"/>
                  </a:moveTo>
                  <a:cubicBezTo>
                    <a:pt x="27033" y="954055"/>
                    <a:pt x="19788" y="901203"/>
                    <a:pt x="18113" y="849903"/>
                  </a:cubicBezTo>
                  <a:lnTo>
                    <a:pt x="18002" y="847163"/>
                  </a:lnTo>
                  <a:cubicBezTo>
                    <a:pt x="-11568" y="264039"/>
                    <a:pt x="429295" y="173489"/>
                    <a:pt x="527818" y="160618"/>
                  </a:cubicBezTo>
                  <a:lnTo>
                    <a:pt x="616335" y="154305"/>
                  </a:lnTo>
                  <a:lnTo>
                    <a:pt x="616335" y="152295"/>
                  </a:lnTo>
                  <a:lnTo>
                    <a:pt x="495325" y="143474"/>
                  </a:lnTo>
                  <a:cubicBezTo>
                    <a:pt x="381499" y="129538"/>
                    <a:pt x="239839" y="85770"/>
                    <a:pt x="108397" y="0"/>
                  </a:cubicBezTo>
                  <a:cubicBezTo>
                    <a:pt x="71165" y="24229"/>
                    <a:pt x="34745" y="51848"/>
                    <a:pt x="0" y="83100"/>
                  </a:cubicBezTo>
                  <a:lnTo>
                    <a:pt x="0" y="1007791"/>
                  </a:lnTo>
                  <a:lnTo>
                    <a:pt x="39423" y="1007791"/>
                  </a:lnTo>
                  <a:close/>
                </a:path>
              </a:pathLst>
            </a:custGeom>
            <a:solidFill>
              <a:srgbClr val="E6F3FB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pic>
        <p:nvPicPr>
          <p:cNvPr id="12" name="Kuva 11">
            <a:extLst>
              <a:ext uri="{FF2B5EF4-FFF2-40B4-BE49-F238E27FC236}">
                <a16:creationId xmlns:a16="http://schemas.microsoft.com/office/drawing/2014/main" id="{C3EEDE80-71FA-B98B-69CA-44108E2A0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898" y="6205538"/>
            <a:ext cx="2815712" cy="530017"/>
          </a:xfrm>
          <a:prstGeom prst="rect">
            <a:avLst/>
          </a:prstGeom>
        </p:spPr>
      </p:pic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EA8A077F-23C5-BF17-35B4-C2BE44A4F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7704" y="6113666"/>
            <a:ext cx="11454295" cy="0"/>
          </a:xfrm>
          <a:prstGeom prst="line">
            <a:avLst/>
          </a:prstGeom>
          <a:ln w="12700">
            <a:solidFill>
              <a:srgbClr val="008A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C37D2C9-C535-389C-B20B-A5B5D49D849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17624" y="1620000"/>
            <a:ext cx="4308949" cy="4140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>
              <a:spcBef>
                <a:spcPts val="100"/>
              </a:spcBef>
              <a:defRPr/>
            </a:lvl2pPr>
            <a:lvl3pPr>
              <a:spcBef>
                <a:spcPts val="100"/>
              </a:spcBef>
              <a:defRPr/>
            </a:lvl3pPr>
            <a:lvl4pPr>
              <a:spcBef>
                <a:spcPts val="100"/>
              </a:spcBef>
              <a:defRPr/>
            </a:lvl4pPr>
            <a:lvl5pPr>
              <a:spcBef>
                <a:spcPts val="100"/>
              </a:spcBef>
              <a:defRPr/>
            </a:lvl5pPr>
          </a:lstStyle>
          <a:p>
            <a:pPr lvl="0"/>
            <a:r>
              <a:rPr lang="fi-FI" noProof="0" dirty="0"/>
              <a:t>Lisää tekstiä tai kaavio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05A7270-9F9E-83C1-7D2D-95A4B89C22A4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9AFC834-3301-AF09-399C-FD2F4DCF99CF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0B775E78-DCDD-4568-8AC0-78F15331182D}" type="datetime1">
              <a:rPr lang="fi-FI" smtClean="0"/>
              <a:t>18.9.2026</a:t>
            </a:fld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0EB3F64-1D4D-3209-CD80-DF98A7694A0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F89CF4B-6BB2-4C8F-83F6-6A8F61ACBFF0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17944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9792A6F9-0260-D2DC-A69C-55BABE5A87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696" y="540000"/>
            <a:ext cx="6408000" cy="852824"/>
          </a:xfrm>
        </p:spPr>
        <p:txBody>
          <a:bodyPr/>
          <a:lstStyle/>
          <a:p>
            <a:r>
              <a:rPr lang="fi-FI" noProof="0" dirty="0"/>
              <a:t>Lisää otsikko tähän</a:t>
            </a:r>
            <a:endParaRPr lang="fi-FI" dirty="0"/>
          </a:p>
        </p:txBody>
      </p:sp>
      <p:grpSp>
        <p:nvGrpSpPr>
          <p:cNvPr id="8" name="Kuva 16">
            <a:extLst>
              <a:ext uri="{FF2B5EF4-FFF2-40B4-BE49-F238E27FC236}">
                <a16:creationId xmlns:a16="http://schemas.microsoft.com/office/drawing/2014/main" id="{6850030A-A566-2BA8-5457-880F5051DC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8568" y="3265022"/>
            <a:ext cx="4925274" cy="3591513"/>
            <a:chOff x="8568" y="3265022"/>
            <a:chExt cx="4925274" cy="3591513"/>
          </a:xfrm>
        </p:grpSpPr>
        <p:sp>
          <p:nvSpPr>
            <p:cNvPr id="9" name="Vapaamuotoinen: Muoto 8">
              <a:extLst>
                <a:ext uri="{FF2B5EF4-FFF2-40B4-BE49-F238E27FC236}">
                  <a16:creationId xmlns:a16="http://schemas.microsoft.com/office/drawing/2014/main" id="{67872400-8A26-1B82-05D4-5585687BA455}"/>
                </a:ext>
              </a:extLst>
            </p:cNvPr>
            <p:cNvSpPr/>
            <p:nvPr/>
          </p:nvSpPr>
          <p:spPr bwMode="gray">
            <a:xfrm>
              <a:off x="624894" y="4147579"/>
              <a:ext cx="4308949" cy="2708956"/>
            </a:xfrm>
            <a:custGeom>
              <a:avLst/>
              <a:gdLst>
                <a:gd name="connsiteX0" fmla="*/ 4308950 w 4308949"/>
                <a:gd name="connsiteY0" fmla="*/ 1689666 h 2708956"/>
                <a:gd name="connsiteX1" fmla="*/ 4308747 w 4308949"/>
                <a:gd name="connsiteY1" fmla="*/ 1689666 h 2708956"/>
                <a:gd name="connsiteX2" fmla="*/ 4103024 w 4308949"/>
                <a:gd name="connsiteY2" fmla="*/ 887053 h 2708956"/>
                <a:gd name="connsiteX3" fmla="*/ 3120147 w 4308949"/>
                <a:gd name="connsiteY3" fmla="*/ 52913 h 2708956"/>
                <a:gd name="connsiteX4" fmla="*/ 1971589 w 4308949"/>
                <a:gd name="connsiteY4" fmla="*/ 218820 h 2708956"/>
                <a:gd name="connsiteX5" fmla="*/ 1012559 w 4308949"/>
                <a:gd name="connsiteY5" fmla="*/ 1013525 h 2708956"/>
                <a:gd name="connsiteX6" fmla="*/ 0 w 4308949"/>
                <a:gd name="connsiteY6" fmla="*/ 1547379 h 2708956"/>
                <a:gd name="connsiteX7" fmla="*/ 0 w 4308949"/>
                <a:gd name="connsiteY7" fmla="*/ 1855724 h 2708956"/>
                <a:gd name="connsiteX8" fmla="*/ 1012559 w 4308949"/>
                <a:gd name="connsiteY8" fmla="*/ 2389578 h 2708956"/>
                <a:gd name="connsiteX9" fmla="*/ 1349663 w 4308949"/>
                <a:gd name="connsiteY9" fmla="*/ 2708947 h 2708956"/>
                <a:gd name="connsiteX10" fmla="*/ 1822085 w 4308949"/>
                <a:gd name="connsiteY10" fmla="*/ 2708947 h 2708956"/>
                <a:gd name="connsiteX11" fmla="*/ 1227820 w 4308949"/>
                <a:gd name="connsiteY11" fmla="*/ 2173215 h 2708956"/>
                <a:gd name="connsiteX12" fmla="*/ 548478 w 4308949"/>
                <a:gd name="connsiteY12" fmla="*/ 1701552 h 2708956"/>
                <a:gd name="connsiteX13" fmla="*/ 1227820 w 4308949"/>
                <a:gd name="connsiteY13" fmla="*/ 1229909 h 2708956"/>
                <a:gd name="connsiteX14" fmla="*/ 2115249 w 4308949"/>
                <a:gd name="connsiteY14" fmla="*/ 488127 h 2708956"/>
                <a:gd name="connsiteX15" fmla="*/ 2122921 w 4308949"/>
                <a:gd name="connsiteY15" fmla="*/ 483925 h 2708956"/>
                <a:gd name="connsiteX16" fmla="*/ 3037089 w 4308949"/>
                <a:gd name="connsiteY16" fmla="*/ 346642 h 2708956"/>
                <a:gd name="connsiteX17" fmla="*/ 3833727 w 4308949"/>
                <a:gd name="connsiteY17" fmla="*/ 1030730 h 2708956"/>
                <a:gd name="connsiteX18" fmla="*/ 4003689 w 4308949"/>
                <a:gd name="connsiteY18" fmla="*/ 1701562 h 2708956"/>
                <a:gd name="connsiteX19" fmla="*/ 3833727 w 4308949"/>
                <a:gd name="connsiteY19" fmla="*/ 2372414 h 2708956"/>
                <a:gd name="connsiteX20" fmla="*/ 3594568 w 4308949"/>
                <a:gd name="connsiteY20" fmla="*/ 2708957 h 2708956"/>
                <a:gd name="connsiteX21" fmla="*/ 3985596 w 4308949"/>
                <a:gd name="connsiteY21" fmla="*/ 2708957 h 2708956"/>
                <a:gd name="connsiteX22" fmla="*/ 4103014 w 4308949"/>
                <a:gd name="connsiteY22" fmla="*/ 2516061 h 2708956"/>
                <a:gd name="connsiteX23" fmla="*/ 4308737 w 4308949"/>
                <a:gd name="connsiteY23" fmla="*/ 1713448 h 2708956"/>
                <a:gd name="connsiteX24" fmla="*/ 4308939 w 4308949"/>
                <a:gd name="connsiteY24" fmla="*/ 1713448 h 2708956"/>
                <a:gd name="connsiteX25" fmla="*/ 4308878 w 4308949"/>
                <a:gd name="connsiteY25" fmla="*/ 1701572 h 2708956"/>
                <a:gd name="connsiteX26" fmla="*/ 4308939 w 4308949"/>
                <a:gd name="connsiteY26" fmla="*/ 1689696 h 270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08949" h="2708956">
                  <a:moveTo>
                    <a:pt x="4308950" y="1689666"/>
                  </a:moveTo>
                  <a:lnTo>
                    <a:pt x="4308747" y="1689666"/>
                  </a:lnTo>
                  <a:cubicBezTo>
                    <a:pt x="4304292" y="1408513"/>
                    <a:pt x="4233350" y="1131502"/>
                    <a:pt x="4103024" y="887053"/>
                  </a:cubicBezTo>
                  <a:cubicBezTo>
                    <a:pt x="3877879" y="464761"/>
                    <a:pt x="3528811" y="168525"/>
                    <a:pt x="3120147" y="52913"/>
                  </a:cubicBezTo>
                  <a:cubicBezTo>
                    <a:pt x="2739571" y="-54781"/>
                    <a:pt x="2342403" y="2598"/>
                    <a:pt x="1971589" y="218820"/>
                  </a:cubicBezTo>
                  <a:cubicBezTo>
                    <a:pt x="1927062" y="242703"/>
                    <a:pt x="1601435" y="427347"/>
                    <a:pt x="1012559" y="1013525"/>
                  </a:cubicBezTo>
                  <a:cubicBezTo>
                    <a:pt x="641522" y="1382854"/>
                    <a:pt x="259850" y="1508037"/>
                    <a:pt x="0" y="1547379"/>
                  </a:cubicBezTo>
                  <a:lnTo>
                    <a:pt x="0" y="1855724"/>
                  </a:lnTo>
                  <a:cubicBezTo>
                    <a:pt x="259850" y="1895077"/>
                    <a:pt x="641522" y="2020250"/>
                    <a:pt x="1012559" y="2389578"/>
                  </a:cubicBezTo>
                  <a:cubicBezTo>
                    <a:pt x="1136695" y="2513148"/>
                    <a:pt x="1249090" y="2618802"/>
                    <a:pt x="1349663" y="2708947"/>
                  </a:cubicBezTo>
                  <a:lnTo>
                    <a:pt x="1822085" y="2708947"/>
                  </a:lnTo>
                  <a:cubicBezTo>
                    <a:pt x="1676507" y="2593802"/>
                    <a:pt x="1477776" y="2422029"/>
                    <a:pt x="1227820" y="2173215"/>
                  </a:cubicBezTo>
                  <a:cubicBezTo>
                    <a:pt x="998413" y="1944844"/>
                    <a:pt x="763841" y="1796904"/>
                    <a:pt x="548478" y="1701552"/>
                  </a:cubicBezTo>
                  <a:cubicBezTo>
                    <a:pt x="763851" y="1606231"/>
                    <a:pt x="998413" y="1458270"/>
                    <a:pt x="1227820" y="1229909"/>
                  </a:cubicBezTo>
                  <a:cubicBezTo>
                    <a:pt x="1808426" y="651962"/>
                    <a:pt x="2112915" y="489345"/>
                    <a:pt x="2115249" y="488127"/>
                  </a:cubicBezTo>
                  <a:lnTo>
                    <a:pt x="2122921" y="483925"/>
                  </a:lnTo>
                  <a:cubicBezTo>
                    <a:pt x="2421169" y="309299"/>
                    <a:pt x="2737237" y="261836"/>
                    <a:pt x="3037089" y="346642"/>
                  </a:cubicBezTo>
                  <a:cubicBezTo>
                    <a:pt x="3365100" y="439446"/>
                    <a:pt x="3648015" y="682393"/>
                    <a:pt x="3833727" y="1030730"/>
                  </a:cubicBezTo>
                  <a:cubicBezTo>
                    <a:pt x="3942428" y="1234599"/>
                    <a:pt x="4001081" y="1466279"/>
                    <a:pt x="4003689" y="1701562"/>
                  </a:cubicBezTo>
                  <a:cubicBezTo>
                    <a:pt x="4001081" y="1936855"/>
                    <a:pt x="3942428" y="2168525"/>
                    <a:pt x="3833727" y="2372414"/>
                  </a:cubicBezTo>
                  <a:cubicBezTo>
                    <a:pt x="3766073" y="2499313"/>
                    <a:pt x="3685501" y="2612194"/>
                    <a:pt x="3594568" y="2708957"/>
                  </a:cubicBezTo>
                  <a:lnTo>
                    <a:pt x="3985596" y="2708957"/>
                  </a:lnTo>
                  <a:cubicBezTo>
                    <a:pt x="4027729" y="2648035"/>
                    <a:pt x="4066970" y="2583672"/>
                    <a:pt x="4103014" y="2516061"/>
                  </a:cubicBezTo>
                  <a:cubicBezTo>
                    <a:pt x="4233340" y="2271612"/>
                    <a:pt x="4304271" y="1994590"/>
                    <a:pt x="4308737" y="1713448"/>
                  </a:cubicBezTo>
                  <a:lnTo>
                    <a:pt x="4308939" y="1713448"/>
                  </a:lnTo>
                  <a:cubicBezTo>
                    <a:pt x="4308939" y="1709489"/>
                    <a:pt x="4308919" y="1705531"/>
                    <a:pt x="4308878" y="1701572"/>
                  </a:cubicBezTo>
                  <a:cubicBezTo>
                    <a:pt x="4308919" y="1697613"/>
                    <a:pt x="4308939" y="1693655"/>
                    <a:pt x="4308939" y="1689696"/>
                  </a:cubicBezTo>
                  <a:close/>
                </a:path>
              </a:pathLst>
            </a:custGeom>
            <a:solidFill>
              <a:srgbClr val="E6F7FE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B225F55D-2DB8-0718-1522-73CE780B28FE}"/>
                </a:ext>
              </a:extLst>
            </p:cNvPr>
            <p:cNvSpPr/>
            <p:nvPr/>
          </p:nvSpPr>
          <p:spPr bwMode="gray">
            <a:xfrm>
              <a:off x="8568" y="3265022"/>
              <a:ext cx="4195843" cy="2735977"/>
            </a:xfrm>
            <a:custGeom>
              <a:avLst/>
              <a:gdLst>
                <a:gd name="connsiteX0" fmla="*/ 616335 w 4195843"/>
                <a:gd name="connsiteY0" fmla="*/ 2429977 h 2735977"/>
                <a:gd name="connsiteX1" fmla="*/ 528863 w 4195843"/>
                <a:gd name="connsiteY1" fmla="*/ 2423735 h 2735977"/>
                <a:gd name="connsiteX2" fmla="*/ 19057 w 4195843"/>
                <a:gd name="connsiteY2" fmla="*/ 1737190 h 2735977"/>
                <a:gd name="connsiteX3" fmla="*/ 19159 w 4195843"/>
                <a:gd name="connsiteY3" fmla="*/ 1734450 h 2735977"/>
                <a:gd name="connsiteX4" fmla="*/ 543384 w 4195843"/>
                <a:gd name="connsiteY4" fmla="*/ 809972 h 2735977"/>
                <a:gd name="connsiteX5" fmla="*/ 2263009 w 4195843"/>
                <a:gd name="connsiteY5" fmla="*/ 324038 h 2735977"/>
                <a:gd name="connsiteX6" fmla="*/ 3586785 w 4195843"/>
                <a:gd name="connsiteY6" fmla="*/ 901893 h 2735977"/>
                <a:gd name="connsiteX7" fmla="*/ 3736462 w 4195843"/>
                <a:gd name="connsiteY7" fmla="*/ 935460 h 2735977"/>
                <a:gd name="connsiteX8" fmla="*/ 4195844 w 4195843"/>
                <a:gd name="connsiteY8" fmla="*/ 1159254 h 2735977"/>
                <a:gd name="connsiteX9" fmla="*/ 2298627 w 4195843"/>
                <a:gd name="connsiteY9" fmla="*/ 20859 h 2735977"/>
                <a:gd name="connsiteX10" fmla="*/ 344522 w 4195843"/>
                <a:gd name="connsiteY10" fmla="*/ 578414 h 2735977"/>
                <a:gd name="connsiteX11" fmla="*/ 0 w 4195843"/>
                <a:gd name="connsiteY11" fmla="*/ 954634 h 2735977"/>
                <a:gd name="connsiteX12" fmla="*/ 0 w 4195843"/>
                <a:gd name="connsiteY12" fmla="*/ 2500379 h 2735977"/>
                <a:gd name="connsiteX13" fmla="*/ 495325 w 4195843"/>
                <a:gd name="connsiteY13" fmla="*/ 2727157 h 2735977"/>
                <a:gd name="connsiteX14" fmla="*/ 616335 w 4195843"/>
                <a:gd name="connsiteY14" fmla="*/ 2735977 h 2735977"/>
                <a:gd name="connsiteX15" fmla="*/ 616335 w 4195843"/>
                <a:gd name="connsiteY15" fmla="*/ 2429957 h 273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95843" h="2735977">
                  <a:moveTo>
                    <a:pt x="616335" y="2429977"/>
                  </a:moveTo>
                  <a:lnTo>
                    <a:pt x="528863" y="2423735"/>
                  </a:lnTo>
                  <a:cubicBezTo>
                    <a:pt x="430330" y="2410864"/>
                    <a:pt x="-10523" y="2320313"/>
                    <a:pt x="19057" y="1737190"/>
                  </a:cubicBezTo>
                  <a:lnTo>
                    <a:pt x="19159" y="1734450"/>
                  </a:lnTo>
                  <a:cubicBezTo>
                    <a:pt x="28992" y="1433585"/>
                    <a:pt x="229864" y="1079361"/>
                    <a:pt x="543384" y="809972"/>
                  </a:cubicBezTo>
                  <a:cubicBezTo>
                    <a:pt x="807121" y="583347"/>
                    <a:pt x="1381201" y="218841"/>
                    <a:pt x="2263009" y="324038"/>
                  </a:cubicBezTo>
                  <a:cubicBezTo>
                    <a:pt x="2894007" y="397059"/>
                    <a:pt x="3298278" y="626598"/>
                    <a:pt x="3586785" y="901893"/>
                  </a:cubicBezTo>
                  <a:cubicBezTo>
                    <a:pt x="3636904" y="910338"/>
                    <a:pt x="3686820" y="921412"/>
                    <a:pt x="3736462" y="935460"/>
                  </a:cubicBezTo>
                  <a:cubicBezTo>
                    <a:pt x="3900691" y="981918"/>
                    <a:pt x="4055046" y="1058005"/>
                    <a:pt x="4195844" y="1159254"/>
                  </a:cubicBezTo>
                  <a:cubicBezTo>
                    <a:pt x="3875636" y="691285"/>
                    <a:pt x="3369321" y="144784"/>
                    <a:pt x="2298627" y="20859"/>
                  </a:cubicBezTo>
                  <a:cubicBezTo>
                    <a:pt x="1301462" y="-98092"/>
                    <a:pt x="646271" y="319125"/>
                    <a:pt x="344522" y="578414"/>
                  </a:cubicBezTo>
                  <a:cubicBezTo>
                    <a:pt x="210573" y="693498"/>
                    <a:pt x="94657" y="820914"/>
                    <a:pt x="0" y="954634"/>
                  </a:cubicBezTo>
                  <a:lnTo>
                    <a:pt x="0" y="2500379"/>
                  </a:lnTo>
                  <a:cubicBezTo>
                    <a:pt x="157298" y="2642372"/>
                    <a:pt x="349250" y="2709282"/>
                    <a:pt x="495325" y="2727157"/>
                  </a:cubicBezTo>
                  <a:lnTo>
                    <a:pt x="616335" y="2735977"/>
                  </a:lnTo>
                  <a:lnTo>
                    <a:pt x="616335" y="2429957"/>
                  </a:lnTo>
                  <a:close/>
                </a:path>
              </a:pathLst>
            </a:custGeom>
            <a:solidFill>
              <a:srgbClr val="F3FBEE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dirty="0"/>
            </a:p>
          </p:txBody>
        </p:sp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20B180CA-F368-A178-E728-93997916504C}"/>
                </a:ext>
              </a:extLst>
            </p:cNvPr>
            <p:cNvSpPr/>
            <p:nvPr/>
          </p:nvSpPr>
          <p:spPr bwMode="gray">
            <a:xfrm>
              <a:off x="8579" y="5848725"/>
              <a:ext cx="616335" cy="1007790"/>
            </a:xfrm>
            <a:custGeom>
              <a:avLst/>
              <a:gdLst>
                <a:gd name="connsiteX0" fmla="*/ 39423 w 616335"/>
                <a:gd name="connsiteY0" fmla="*/ 1007781 h 1007790"/>
                <a:gd name="connsiteX1" fmla="*/ 18113 w 616335"/>
                <a:gd name="connsiteY1" fmla="*/ 849903 h 1007790"/>
                <a:gd name="connsiteX2" fmla="*/ 18002 w 616335"/>
                <a:gd name="connsiteY2" fmla="*/ 847163 h 1007790"/>
                <a:gd name="connsiteX3" fmla="*/ 527818 w 616335"/>
                <a:gd name="connsiteY3" fmla="*/ 160618 h 1007790"/>
                <a:gd name="connsiteX4" fmla="*/ 616335 w 616335"/>
                <a:gd name="connsiteY4" fmla="*/ 154305 h 1007790"/>
                <a:gd name="connsiteX5" fmla="*/ 616335 w 616335"/>
                <a:gd name="connsiteY5" fmla="*/ 152295 h 1007790"/>
                <a:gd name="connsiteX6" fmla="*/ 495325 w 616335"/>
                <a:gd name="connsiteY6" fmla="*/ 143474 h 1007790"/>
                <a:gd name="connsiteX7" fmla="*/ 108397 w 616335"/>
                <a:gd name="connsiteY7" fmla="*/ 0 h 1007790"/>
                <a:gd name="connsiteX8" fmla="*/ 0 w 616335"/>
                <a:gd name="connsiteY8" fmla="*/ 83100 h 1007790"/>
                <a:gd name="connsiteX9" fmla="*/ 0 w 616335"/>
                <a:gd name="connsiteY9" fmla="*/ 1007791 h 1007790"/>
                <a:gd name="connsiteX10" fmla="*/ 39423 w 616335"/>
                <a:gd name="connsiteY10" fmla="*/ 1007791 h 100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335" h="1007790">
                  <a:moveTo>
                    <a:pt x="39423" y="1007781"/>
                  </a:moveTo>
                  <a:cubicBezTo>
                    <a:pt x="27033" y="954055"/>
                    <a:pt x="19788" y="901203"/>
                    <a:pt x="18113" y="849903"/>
                  </a:cubicBezTo>
                  <a:lnTo>
                    <a:pt x="18002" y="847163"/>
                  </a:lnTo>
                  <a:cubicBezTo>
                    <a:pt x="-11568" y="264039"/>
                    <a:pt x="429295" y="173489"/>
                    <a:pt x="527818" y="160618"/>
                  </a:cubicBezTo>
                  <a:lnTo>
                    <a:pt x="616335" y="154305"/>
                  </a:lnTo>
                  <a:lnTo>
                    <a:pt x="616335" y="152295"/>
                  </a:lnTo>
                  <a:lnTo>
                    <a:pt x="495325" y="143474"/>
                  </a:lnTo>
                  <a:cubicBezTo>
                    <a:pt x="381499" y="129538"/>
                    <a:pt x="239839" y="85770"/>
                    <a:pt x="108397" y="0"/>
                  </a:cubicBezTo>
                  <a:cubicBezTo>
                    <a:pt x="71165" y="24229"/>
                    <a:pt x="34745" y="51848"/>
                    <a:pt x="0" y="83100"/>
                  </a:cubicBezTo>
                  <a:lnTo>
                    <a:pt x="0" y="1007791"/>
                  </a:lnTo>
                  <a:lnTo>
                    <a:pt x="39423" y="1007791"/>
                  </a:lnTo>
                  <a:close/>
                </a:path>
              </a:pathLst>
            </a:custGeom>
            <a:solidFill>
              <a:srgbClr val="E6F3FB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pic>
        <p:nvPicPr>
          <p:cNvPr id="12" name="Kuva 11">
            <a:extLst>
              <a:ext uri="{FF2B5EF4-FFF2-40B4-BE49-F238E27FC236}">
                <a16:creationId xmlns:a16="http://schemas.microsoft.com/office/drawing/2014/main" id="{C3EEDE80-71FA-B98B-69CA-44108E2A0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898" y="6205538"/>
            <a:ext cx="2815712" cy="530017"/>
          </a:xfrm>
          <a:prstGeom prst="rect">
            <a:avLst/>
          </a:prstGeom>
        </p:spPr>
      </p:pic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EA8A077F-23C5-BF17-35B4-C2BE44A4F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7704" y="6113666"/>
            <a:ext cx="11454295" cy="0"/>
          </a:xfrm>
          <a:prstGeom prst="line">
            <a:avLst/>
          </a:prstGeom>
          <a:ln w="12700">
            <a:solidFill>
              <a:srgbClr val="008A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C37D2C9-C535-389C-B20B-A5B5D49D849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13696" y="1620000"/>
            <a:ext cx="6408000" cy="4140000"/>
          </a:xfrm>
        </p:spPr>
        <p:txBody>
          <a:bodyPr/>
          <a:lstStyle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4" name="Kuvan paikkamerkki 2">
            <a:extLst>
              <a:ext uri="{FF2B5EF4-FFF2-40B4-BE49-F238E27FC236}">
                <a16:creationId xmlns:a16="http://schemas.microsoft.com/office/drawing/2014/main" id="{A1559E1C-33D9-75D9-6897-C0BA0376BEE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33252" y="540000"/>
            <a:ext cx="3874052" cy="5126575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noProof="0" dirty="0"/>
              <a:t>Lisää kuva tähän</a:t>
            </a:r>
          </a:p>
        </p:txBody>
      </p:sp>
      <p:sp>
        <p:nvSpPr>
          <p:cNvPr id="18" name="Kuvaajatieto">
            <a:extLst>
              <a:ext uri="{FF2B5EF4-FFF2-40B4-BE49-F238E27FC236}">
                <a16:creationId xmlns:a16="http://schemas.microsoft.com/office/drawing/2014/main" id="{9C542CB5-9FCB-4A9C-9491-0946ABCF0DA6}"/>
              </a:ext>
            </a:extLst>
          </p:cNvPr>
          <p:cNvSpPr>
            <a:spLocks noGrp="1"/>
          </p:cNvSpPr>
          <p:nvPr>
            <p:ph type="body" orient="vert" sz="quarter" idx="17" hasCustomPrompt="1"/>
          </p:nvPr>
        </p:nvSpPr>
        <p:spPr>
          <a:xfrm rot="10800000">
            <a:off x="11738857" y="539994"/>
            <a:ext cx="296534" cy="5126576"/>
          </a:xfrm>
        </p:spPr>
        <p:txBody>
          <a:bodyPr vert="eaVert" anchor="ctr" anchorCtr="0"/>
          <a:lstStyle>
            <a:lvl1pPr marL="0" indent="0">
              <a:spcBef>
                <a:spcPts val="0"/>
              </a:spcBef>
              <a:buFontTx/>
              <a:buNone/>
              <a:defRPr sz="1200"/>
            </a:lvl1pPr>
          </a:lstStyle>
          <a:p>
            <a:pPr lvl="0"/>
            <a:r>
              <a:rPr lang="fi-FI" noProof="0" dirty="0"/>
              <a:t>Lisää kuvaajatieto</a:t>
            </a:r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DDEAD131-1B94-60CC-C4B6-54D255195A7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E88380F2-71A6-1AB5-38EC-4F520E4AA1E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B775E78-DCDD-4568-8AC0-78F15331182D}" type="datetime1">
              <a:rPr lang="fi-FI" smtClean="0"/>
              <a:t>18.9.2026</a:t>
            </a:fld>
            <a:endParaRPr lang="fi-FI" dirty="0"/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9AD9AC5D-FB84-FC93-A663-400CE06CDF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F89CF4B-6BB2-4C8F-83F6-6A8F61ACBFF0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58897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1F50C337-F637-930E-9632-EA08BE24C0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696" y="540000"/>
            <a:ext cx="4968000" cy="852824"/>
          </a:xfrm>
        </p:spPr>
        <p:txBody>
          <a:bodyPr/>
          <a:lstStyle/>
          <a:p>
            <a:r>
              <a:rPr lang="fi-FI" noProof="0" dirty="0"/>
              <a:t>Lisää otsikko tähän</a:t>
            </a:r>
            <a:endParaRPr lang="fi-FI" dirty="0"/>
          </a:p>
        </p:txBody>
      </p:sp>
      <p:grpSp>
        <p:nvGrpSpPr>
          <p:cNvPr id="8" name="Kuva 16">
            <a:extLst>
              <a:ext uri="{FF2B5EF4-FFF2-40B4-BE49-F238E27FC236}">
                <a16:creationId xmlns:a16="http://schemas.microsoft.com/office/drawing/2014/main" id="{6850030A-A566-2BA8-5457-880F5051DC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8568" y="3265022"/>
            <a:ext cx="4925274" cy="3591513"/>
            <a:chOff x="8568" y="3265022"/>
            <a:chExt cx="4925274" cy="3591513"/>
          </a:xfrm>
        </p:grpSpPr>
        <p:sp>
          <p:nvSpPr>
            <p:cNvPr id="9" name="Vapaamuotoinen: Muoto 8">
              <a:extLst>
                <a:ext uri="{FF2B5EF4-FFF2-40B4-BE49-F238E27FC236}">
                  <a16:creationId xmlns:a16="http://schemas.microsoft.com/office/drawing/2014/main" id="{67872400-8A26-1B82-05D4-5585687BA455}"/>
                </a:ext>
              </a:extLst>
            </p:cNvPr>
            <p:cNvSpPr/>
            <p:nvPr/>
          </p:nvSpPr>
          <p:spPr bwMode="gray">
            <a:xfrm>
              <a:off x="624894" y="4147579"/>
              <a:ext cx="4308949" cy="2708956"/>
            </a:xfrm>
            <a:custGeom>
              <a:avLst/>
              <a:gdLst>
                <a:gd name="connsiteX0" fmla="*/ 4308950 w 4308949"/>
                <a:gd name="connsiteY0" fmla="*/ 1689666 h 2708956"/>
                <a:gd name="connsiteX1" fmla="*/ 4308747 w 4308949"/>
                <a:gd name="connsiteY1" fmla="*/ 1689666 h 2708956"/>
                <a:gd name="connsiteX2" fmla="*/ 4103024 w 4308949"/>
                <a:gd name="connsiteY2" fmla="*/ 887053 h 2708956"/>
                <a:gd name="connsiteX3" fmla="*/ 3120147 w 4308949"/>
                <a:gd name="connsiteY3" fmla="*/ 52913 h 2708956"/>
                <a:gd name="connsiteX4" fmla="*/ 1971589 w 4308949"/>
                <a:gd name="connsiteY4" fmla="*/ 218820 h 2708956"/>
                <a:gd name="connsiteX5" fmla="*/ 1012559 w 4308949"/>
                <a:gd name="connsiteY5" fmla="*/ 1013525 h 2708956"/>
                <a:gd name="connsiteX6" fmla="*/ 0 w 4308949"/>
                <a:gd name="connsiteY6" fmla="*/ 1547379 h 2708956"/>
                <a:gd name="connsiteX7" fmla="*/ 0 w 4308949"/>
                <a:gd name="connsiteY7" fmla="*/ 1855724 h 2708956"/>
                <a:gd name="connsiteX8" fmla="*/ 1012559 w 4308949"/>
                <a:gd name="connsiteY8" fmla="*/ 2389578 h 2708956"/>
                <a:gd name="connsiteX9" fmla="*/ 1349663 w 4308949"/>
                <a:gd name="connsiteY9" fmla="*/ 2708947 h 2708956"/>
                <a:gd name="connsiteX10" fmla="*/ 1822085 w 4308949"/>
                <a:gd name="connsiteY10" fmla="*/ 2708947 h 2708956"/>
                <a:gd name="connsiteX11" fmla="*/ 1227820 w 4308949"/>
                <a:gd name="connsiteY11" fmla="*/ 2173215 h 2708956"/>
                <a:gd name="connsiteX12" fmla="*/ 548478 w 4308949"/>
                <a:gd name="connsiteY12" fmla="*/ 1701552 h 2708956"/>
                <a:gd name="connsiteX13" fmla="*/ 1227820 w 4308949"/>
                <a:gd name="connsiteY13" fmla="*/ 1229909 h 2708956"/>
                <a:gd name="connsiteX14" fmla="*/ 2115249 w 4308949"/>
                <a:gd name="connsiteY14" fmla="*/ 488127 h 2708956"/>
                <a:gd name="connsiteX15" fmla="*/ 2122921 w 4308949"/>
                <a:gd name="connsiteY15" fmla="*/ 483925 h 2708956"/>
                <a:gd name="connsiteX16" fmla="*/ 3037089 w 4308949"/>
                <a:gd name="connsiteY16" fmla="*/ 346642 h 2708956"/>
                <a:gd name="connsiteX17" fmla="*/ 3833727 w 4308949"/>
                <a:gd name="connsiteY17" fmla="*/ 1030730 h 2708956"/>
                <a:gd name="connsiteX18" fmla="*/ 4003689 w 4308949"/>
                <a:gd name="connsiteY18" fmla="*/ 1701562 h 2708956"/>
                <a:gd name="connsiteX19" fmla="*/ 3833727 w 4308949"/>
                <a:gd name="connsiteY19" fmla="*/ 2372414 h 2708956"/>
                <a:gd name="connsiteX20" fmla="*/ 3594568 w 4308949"/>
                <a:gd name="connsiteY20" fmla="*/ 2708957 h 2708956"/>
                <a:gd name="connsiteX21" fmla="*/ 3985596 w 4308949"/>
                <a:gd name="connsiteY21" fmla="*/ 2708957 h 2708956"/>
                <a:gd name="connsiteX22" fmla="*/ 4103014 w 4308949"/>
                <a:gd name="connsiteY22" fmla="*/ 2516061 h 2708956"/>
                <a:gd name="connsiteX23" fmla="*/ 4308737 w 4308949"/>
                <a:gd name="connsiteY23" fmla="*/ 1713448 h 2708956"/>
                <a:gd name="connsiteX24" fmla="*/ 4308939 w 4308949"/>
                <a:gd name="connsiteY24" fmla="*/ 1713448 h 2708956"/>
                <a:gd name="connsiteX25" fmla="*/ 4308878 w 4308949"/>
                <a:gd name="connsiteY25" fmla="*/ 1701572 h 2708956"/>
                <a:gd name="connsiteX26" fmla="*/ 4308939 w 4308949"/>
                <a:gd name="connsiteY26" fmla="*/ 1689696 h 270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08949" h="2708956">
                  <a:moveTo>
                    <a:pt x="4308950" y="1689666"/>
                  </a:moveTo>
                  <a:lnTo>
                    <a:pt x="4308747" y="1689666"/>
                  </a:lnTo>
                  <a:cubicBezTo>
                    <a:pt x="4304292" y="1408513"/>
                    <a:pt x="4233350" y="1131502"/>
                    <a:pt x="4103024" y="887053"/>
                  </a:cubicBezTo>
                  <a:cubicBezTo>
                    <a:pt x="3877879" y="464761"/>
                    <a:pt x="3528811" y="168525"/>
                    <a:pt x="3120147" y="52913"/>
                  </a:cubicBezTo>
                  <a:cubicBezTo>
                    <a:pt x="2739571" y="-54781"/>
                    <a:pt x="2342403" y="2598"/>
                    <a:pt x="1971589" y="218820"/>
                  </a:cubicBezTo>
                  <a:cubicBezTo>
                    <a:pt x="1927062" y="242703"/>
                    <a:pt x="1601435" y="427347"/>
                    <a:pt x="1012559" y="1013525"/>
                  </a:cubicBezTo>
                  <a:cubicBezTo>
                    <a:pt x="641522" y="1382854"/>
                    <a:pt x="259850" y="1508037"/>
                    <a:pt x="0" y="1547379"/>
                  </a:cubicBezTo>
                  <a:lnTo>
                    <a:pt x="0" y="1855724"/>
                  </a:lnTo>
                  <a:cubicBezTo>
                    <a:pt x="259850" y="1895077"/>
                    <a:pt x="641522" y="2020250"/>
                    <a:pt x="1012559" y="2389578"/>
                  </a:cubicBezTo>
                  <a:cubicBezTo>
                    <a:pt x="1136695" y="2513148"/>
                    <a:pt x="1249090" y="2618802"/>
                    <a:pt x="1349663" y="2708947"/>
                  </a:cubicBezTo>
                  <a:lnTo>
                    <a:pt x="1822085" y="2708947"/>
                  </a:lnTo>
                  <a:cubicBezTo>
                    <a:pt x="1676507" y="2593802"/>
                    <a:pt x="1477776" y="2422029"/>
                    <a:pt x="1227820" y="2173215"/>
                  </a:cubicBezTo>
                  <a:cubicBezTo>
                    <a:pt x="998413" y="1944844"/>
                    <a:pt x="763841" y="1796904"/>
                    <a:pt x="548478" y="1701552"/>
                  </a:cubicBezTo>
                  <a:cubicBezTo>
                    <a:pt x="763851" y="1606231"/>
                    <a:pt x="998413" y="1458270"/>
                    <a:pt x="1227820" y="1229909"/>
                  </a:cubicBezTo>
                  <a:cubicBezTo>
                    <a:pt x="1808426" y="651962"/>
                    <a:pt x="2112915" y="489345"/>
                    <a:pt x="2115249" y="488127"/>
                  </a:cubicBezTo>
                  <a:lnTo>
                    <a:pt x="2122921" y="483925"/>
                  </a:lnTo>
                  <a:cubicBezTo>
                    <a:pt x="2421169" y="309299"/>
                    <a:pt x="2737237" y="261836"/>
                    <a:pt x="3037089" y="346642"/>
                  </a:cubicBezTo>
                  <a:cubicBezTo>
                    <a:pt x="3365100" y="439446"/>
                    <a:pt x="3648015" y="682393"/>
                    <a:pt x="3833727" y="1030730"/>
                  </a:cubicBezTo>
                  <a:cubicBezTo>
                    <a:pt x="3942428" y="1234599"/>
                    <a:pt x="4001081" y="1466279"/>
                    <a:pt x="4003689" y="1701562"/>
                  </a:cubicBezTo>
                  <a:cubicBezTo>
                    <a:pt x="4001081" y="1936855"/>
                    <a:pt x="3942428" y="2168525"/>
                    <a:pt x="3833727" y="2372414"/>
                  </a:cubicBezTo>
                  <a:cubicBezTo>
                    <a:pt x="3766073" y="2499313"/>
                    <a:pt x="3685501" y="2612194"/>
                    <a:pt x="3594568" y="2708957"/>
                  </a:cubicBezTo>
                  <a:lnTo>
                    <a:pt x="3985596" y="2708957"/>
                  </a:lnTo>
                  <a:cubicBezTo>
                    <a:pt x="4027729" y="2648035"/>
                    <a:pt x="4066970" y="2583672"/>
                    <a:pt x="4103014" y="2516061"/>
                  </a:cubicBezTo>
                  <a:cubicBezTo>
                    <a:pt x="4233340" y="2271612"/>
                    <a:pt x="4304271" y="1994590"/>
                    <a:pt x="4308737" y="1713448"/>
                  </a:cubicBezTo>
                  <a:lnTo>
                    <a:pt x="4308939" y="1713448"/>
                  </a:lnTo>
                  <a:cubicBezTo>
                    <a:pt x="4308939" y="1709489"/>
                    <a:pt x="4308919" y="1705531"/>
                    <a:pt x="4308878" y="1701572"/>
                  </a:cubicBezTo>
                  <a:cubicBezTo>
                    <a:pt x="4308919" y="1697613"/>
                    <a:pt x="4308939" y="1693655"/>
                    <a:pt x="4308939" y="1689696"/>
                  </a:cubicBezTo>
                  <a:close/>
                </a:path>
              </a:pathLst>
            </a:custGeom>
            <a:solidFill>
              <a:srgbClr val="E6F7FE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B225F55D-2DB8-0718-1522-73CE780B28FE}"/>
                </a:ext>
              </a:extLst>
            </p:cNvPr>
            <p:cNvSpPr/>
            <p:nvPr/>
          </p:nvSpPr>
          <p:spPr bwMode="gray">
            <a:xfrm>
              <a:off x="8568" y="3265022"/>
              <a:ext cx="4195843" cy="2735977"/>
            </a:xfrm>
            <a:custGeom>
              <a:avLst/>
              <a:gdLst>
                <a:gd name="connsiteX0" fmla="*/ 616335 w 4195843"/>
                <a:gd name="connsiteY0" fmla="*/ 2429977 h 2735977"/>
                <a:gd name="connsiteX1" fmla="*/ 528863 w 4195843"/>
                <a:gd name="connsiteY1" fmla="*/ 2423735 h 2735977"/>
                <a:gd name="connsiteX2" fmla="*/ 19057 w 4195843"/>
                <a:gd name="connsiteY2" fmla="*/ 1737190 h 2735977"/>
                <a:gd name="connsiteX3" fmla="*/ 19159 w 4195843"/>
                <a:gd name="connsiteY3" fmla="*/ 1734450 h 2735977"/>
                <a:gd name="connsiteX4" fmla="*/ 543384 w 4195843"/>
                <a:gd name="connsiteY4" fmla="*/ 809972 h 2735977"/>
                <a:gd name="connsiteX5" fmla="*/ 2263009 w 4195843"/>
                <a:gd name="connsiteY5" fmla="*/ 324038 h 2735977"/>
                <a:gd name="connsiteX6" fmla="*/ 3586785 w 4195843"/>
                <a:gd name="connsiteY6" fmla="*/ 901893 h 2735977"/>
                <a:gd name="connsiteX7" fmla="*/ 3736462 w 4195843"/>
                <a:gd name="connsiteY7" fmla="*/ 935460 h 2735977"/>
                <a:gd name="connsiteX8" fmla="*/ 4195844 w 4195843"/>
                <a:gd name="connsiteY8" fmla="*/ 1159254 h 2735977"/>
                <a:gd name="connsiteX9" fmla="*/ 2298627 w 4195843"/>
                <a:gd name="connsiteY9" fmla="*/ 20859 h 2735977"/>
                <a:gd name="connsiteX10" fmla="*/ 344522 w 4195843"/>
                <a:gd name="connsiteY10" fmla="*/ 578414 h 2735977"/>
                <a:gd name="connsiteX11" fmla="*/ 0 w 4195843"/>
                <a:gd name="connsiteY11" fmla="*/ 954634 h 2735977"/>
                <a:gd name="connsiteX12" fmla="*/ 0 w 4195843"/>
                <a:gd name="connsiteY12" fmla="*/ 2500379 h 2735977"/>
                <a:gd name="connsiteX13" fmla="*/ 495325 w 4195843"/>
                <a:gd name="connsiteY13" fmla="*/ 2727157 h 2735977"/>
                <a:gd name="connsiteX14" fmla="*/ 616335 w 4195843"/>
                <a:gd name="connsiteY14" fmla="*/ 2735977 h 2735977"/>
                <a:gd name="connsiteX15" fmla="*/ 616335 w 4195843"/>
                <a:gd name="connsiteY15" fmla="*/ 2429957 h 273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95843" h="2735977">
                  <a:moveTo>
                    <a:pt x="616335" y="2429977"/>
                  </a:moveTo>
                  <a:lnTo>
                    <a:pt x="528863" y="2423735"/>
                  </a:lnTo>
                  <a:cubicBezTo>
                    <a:pt x="430330" y="2410864"/>
                    <a:pt x="-10523" y="2320313"/>
                    <a:pt x="19057" y="1737190"/>
                  </a:cubicBezTo>
                  <a:lnTo>
                    <a:pt x="19159" y="1734450"/>
                  </a:lnTo>
                  <a:cubicBezTo>
                    <a:pt x="28992" y="1433585"/>
                    <a:pt x="229864" y="1079361"/>
                    <a:pt x="543384" y="809972"/>
                  </a:cubicBezTo>
                  <a:cubicBezTo>
                    <a:pt x="807121" y="583347"/>
                    <a:pt x="1381201" y="218841"/>
                    <a:pt x="2263009" y="324038"/>
                  </a:cubicBezTo>
                  <a:cubicBezTo>
                    <a:pt x="2894007" y="397059"/>
                    <a:pt x="3298278" y="626598"/>
                    <a:pt x="3586785" y="901893"/>
                  </a:cubicBezTo>
                  <a:cubicBezTo>
                    <a:pt x="3636904" y="910338"/>
                    <a:pt x="3686820" y="921412"/>
                    <a:pt x="3736462" y="935460"/>
                  </a:cubicBezTo>
                  <a:cubicBezTo>
                    <a:pt x="3900691" y="981918"/>
                    <a:pt x="4055046" y="1058005"/>
                    <a:pt x="4195844" y="1159254"/>
                  </a:cubicBezTo>
                  <a:cubicBezTo>
                    <a:pt x="3875636" y="691285"/>
                    <a:pt x="3369321" y="144784"/>
                    <a:pt x="2298627" y="20859"/>
                  </a:cubicBezTo>
                  <a:cubicBezTo>
                    <a:pt x="1301462" y="-98092"/>
                    <a:pt x="646271" y="319125"/>
                    <a:pt x="344522" y="578414"/>
                  </a:cubicBezTo>
                  <a:cubicBezTo>
                    <a:pt x="210573" y="693498"/>
                    <a:pt x="94657" y="820914"/>
                    <a:pt x="0" y="954634"/>
                  </a:cubicBezTo>
                  <a:lnTo>
                    <a:pt x="0" y="2500379"/>
                  </a:lnTo>
                  <a:cubicBezTo>
                    <a:pt x="157298" y="2642372"/>
                    <a:pt x="349250" y="2709282"/>
                    <a:pt x="495325" y="2727157"/>
                  </a:cubicBezTo>
                  <a:lnTo>
                    <a:pt x="616335" y="2735977"/>
                  </a:lnTo>
                  <a:lnTo>
                    <a:pt x="616335" y="2429957"/>
                  </a:lnTo>
                  <a:close/>
                </a:path>
              </a:pathLst>
            </a:custGeom>
            <a:solidFill>
              <a:srgbClr val="F3FBEE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dirty="0"/>
            </a:p>
          </p:txBody>
        </p:sp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20B180CA-F368-A178-E728-93997916504C}"/>
                </a:ext>
              </a:extLst>
            </p:cNvPr>
            <p:cNvSpPr/>
            <p:nvPr/>
          </p:nvSpPr>
          <p:spPr bwMode="gray">
            <a:xfrm>
              <a:off x="8579" y="5848725"/>
              <a:ext cx="616335" cy="1007790"/>
            </a:xfrm>
            <a:custGeom>
              <a:avLst/>
              <a:gdLst>
                <a:gd name="connsiteX0" fmla="*/ 39423 w 616335"/>
                <a:gd name="connsiteY0" fmla="*/ 1007781 h 1007790"/>
                <a:gd name="connsiteX1" fmla="*/ 18113 w 616335"/>
                <a:gd name="connsiteY1" fmla="*/ 849903 h 1007790"/>
                <a:gd name="connsiteX2" fmla="*/ 18002 w 616335"/>
                <a:gd name="connsiteY2" fmla="*/ 847163 h 1007790"/>
                <a:gd name="connsiteX3" fmla="*/ 527818 w 616335"/>
                <a:gd name="connsiteY3" fmla="*/ 160618 h 1007790"/>
                <a:gd name="connsiteX4" fmla="*/ 616335 w 616335"/>
                <a:gd name="connsiteY4" fmla="*/ 154305 h 1007790"/>
                <a:gd name="connsiteX5" fmla="*/ 616335 w 616335"/>
                <a:gd name="connsiteY5" fmla="*/ 152295 h 1007790"/>
                <a:gd name="connsiteX6" fmla="*/ 495325 w 616335"/>
                <a:gd name="connsiteY6" fmla="*/ 143474 h 1007790"/>
                <a:gd name="connsiteX7" fmla="*/ 108397 w 616335"/>
                <a:gd name="connsiteY7" fmla="*/ 0 h 1007790"/>
                <a:gd name="connsiteX8" fmla="*/ 0 w 616335"/>
                <a:gd name="connsiteY8" fmla="*/ 83100 h 1007790"/>
                <a:gd name="connsiteX9" fmla="*/ 0 w 616335"/>
                <a:gd name="connsiteY9" fmla="*/ 1007791 h 1007790"/>
                <a:gd name="connsiteX10" fmla="*/ 39423 w 616335"/>
                <a:gd name="connsiteY10" fmla="*/ 1007791 h 100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335" h="1007790">
                  <a:moveTo>
                    <a:pt x="39423" y="1007781"/>
                  </a:moveTo>
                  <a:cubicBezTo>
                    <a:pt x="27033" y="954055"/>
                    <a:pt x="19788" y="901203"/>
                    <a:pt x="18113" y="849903"/>
                  </a:cubicBezTo>
                  <a:lnTo>
                    <a:pt x="18002" y="847163"/>
                  </a:lnTo>
                  <a:cubicBezTo>
                    <a:pt x="-11568" y="264039"/>
                    <a:pt x="429295" y="173489"/>
                    <a:pt x="527818" y="160618"/>
                  </a:cubicBezTo>
                  <a:lnTo>
                    <a:pt x="616335" y="154305"/>
                  </a:lnTo>
                  <a:lnTo>
                    <a:pt x="616335" y="152295"/>
                  </a:lnTo>
                  <a:lnTo>
                    <a:pt x="495325" y="143474"/>
                  </a:lnTo>
                  <a:cubicBezTo>
                    <a:pt x="381499" y="129538"/>
                    <a:pt x="239839" y="85770"/>
                    <a:pt x="108397" y="0"/>
                  </a:cubicBezTo>
                  <a:cubicBezTo>
                    <a:pt x="71165" y="24229"/>
                    <a:pt x="34745" y="51848"/>
                    <a:pt x="0" y="83100"/>
                  </a:cubicBezTo>
                  <a:lnTo>
                    <a:pt x="0" y="1007791"/>
                  </a:lnTo>
                  <a:lnTo>
                    <a:pt x="39423" y="1007791"/>
                  </a:lnTo>
                  <a:close/>
                </a:path>
              </a:pathLst>
            </a:custGeom>
            <a:solidFill>
              <a:srgbClr val="E6F3FB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pic>
        <p:nvPicPr>
          <p:cNvPr id="12" name="Kuva 11">
            <a:extLst>
              <a:ext uri="{FF2B5EF4-FFF2-40B4-BE49-F238E27FC236}">
                <a16:creationId xmlns:a16="http://schemas.microsoft.com/office/drawing/2014/main" id="{C3EEDE80-71FA-B98B-69CA-44108E2A0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898" y="6205538"/>
            <a:ext cx="2815712" cy="530017"/>
          </a:xfrm>
          <a:prstGeom prst="rect">
            <a:avLst/>
          </a:prstGeom>
        </p:spPr>
      </p:pic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EA8A077F-23C5-BF17-35B4-C2BE44A4F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7704" y="6113666"/>
            <a:ext cx="11454295" cy="0"/>
          </a:xfrm>
          <a:prstGeom prst="line">
            <a:avLst/>
          </a:prstGeom>
          <a:ln w="12700">
            <a:solidFill>
              <a:srgbClr val="008A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C37D2C9-C535-389C-B20B-A5B5D49D849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13696" y="1620000"/>
            <a:ext cx="4968000" cy="4140000"/>
          </a:xfrm>
        </p:spPr>
        <p:txBody>
          <a:bodyPr/>
          <a:lstStyle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5" name="Kuvan paikkamerkki 2">
            <a:extLst>
              <a:ext uri="{FF2B5EF4-FFF2-40B4-BE49-F238E27FC236}">
                <a16:creationId xmlns:a16="http://schemas.microsoft.com/office/drawing/2014/main" id="{F966D2C0-9582-B9E0-D402-C6E8DDE683A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044948" y="1"/>
            <a:ext cx="6138472" cy="6857999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noProof="0" dirty="0"/>
              <a:t>Lisää kuva tähän</a:t>
            </a:r>
          </a:p>
        </p:txBody>
      </p:sp>
      <p:sp>
        <p:nvSpPr>
          <p:cNvPr id="18" name="Kuvaajatieto">
            <a:extLst>
              <a:ext uri="{FF2B5EF4-FFF2-40B4-BE49-F238E27FC236}">
                <a16:creationId xmlns:a16="http://schemas.microsoft.com/office/drawing/2014/main" id="{4121B6F3-D28A-EC96-CA6D-5F807879A043}"/>
              </a:ext>
            </a:extLst>
          </p:cNvPr>
          <p:cNvSpPr>
            <a:spLocks noGrp="1"/>
          </p:cNvSpPr>
          <p:nvPr>
            <p:ph type="body" orient="vert" sz="quarter" idx="17" hasCustomPrompt="1"/>
          </p:nvPr>
        </p:nvSpPr>
        <p:spPr>
          <a:xfrm rot="10800000">
            <a:off x="11738857" y="539994"/>
            <a:ext cx="296534" cy="5126576"/>
          </a:xfrm>
        </p:spPr>
        <p:txBody>
          <a:bodyPr vert="eaVert" anchor="ctr" anchorCtr="0"/>
          <a:lstStyle>
            <a:lvl1pPr marL="0" indent="0">
              <a:spcBef>
                <a:spcPts val="0"/>
              </a:spcBef>
              <a:buFontTx/>
              <a:buNone/>
              <a:defRPr sz="1200"/>
            </a:lvl1pPr>
          </a:lstStyle>
          <a:p>
            <a:pPr lvl="0"/>
            <a:r>
              <a:rPr lang="fi-FI" noProof="0" dirty="0"/>
              <a:t>Lisää kuvaajatieto</a:t>
            </a:r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65B84579-0F5E-DC6B-D519-B7241AB21B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E4060C9D-AA17-7A6A-1F2B-41BE8F080DE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B775E78-DCDD-4568-8AC0-78F15331182D}" type="datetime1">
              <a:rPr lang="fi-FI" smtClean="0"/>
              <a:t>18.9.2026</a:t>
            </a:fld>
            <a:endParaRPr lang="fi-FI" dirty="0"/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826F731B-CD17-5919-0934-89562F20649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F89CF4B-6BB2-4C8F-83F6-6A8F61ACBFF0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11987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3">
    <p:bg>
      <p:bgPr>
        <a:solidFill>
          <a:srgbClr val="1337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Kuva 16">
            <a:extLst>
              <a:ext uri="{FF2B5EF4-FFF2-40B4-BE49-F238E27FC236}">
                <a16:creationId xmlns:a16="http://schemas.microsoft.com/office/drawing/2014/main" id="{6850030A-A566-2BA8-5457-880F5051DC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hidden">
          <a:xfrm>
            <a:off x="8568" y="3265022"/>
            <a:ext cx="4925274" cy="3591513"/>
            <a:chOff x="8568" y="3265022"/>
            <a:chExt cx="4925274" cy="3591513"/>
          </a:xfrm>
        </p:grpSpPr>
        <p:sp>
          <p:nvSpPr>
            <p:cNvPr id="9" name="Vapaamuotoinen: Muoto 8">
              <a:extLst>
                <a:ext uri="{FF2B5EF4-FFF2-40B4-BE49-F238E27FC236}">
                  <a16:creationId xmlns:a16="http://schemas.microsoft.com/office/drawing/2014/main" id="{67872400-8A26-1B82-05D4-5585687BA455}"/>
                </a:ext>
              </a:extLst>
            </p:cNvPr>
            <p:cNvSpPr/>
            <p:nvPr/>
          </p:nvSpPr>
          <p:spPr bwMode="hidden">
            <a:xfrm>
              <a:off x="624894" y="4147579"/>
              <a:ext cx="4308949" cy="2708956"/>
            </a:xfrm>
            <a:custGeom>
              <a:avLst/>
              <a:gdLst>
                <a:gd name="connsiteX0" fmla="*/ 4308950 w 4308949"/>
                <a:gd name="connsiteY0" fmla="*/ 1689666 h 2708956"/>
                <a:gd name="connsiteX1" fmla="*/ 4308747 w 4308949"/>
                <a:gd name="connsiteY1" fmla="*/ 1689666 h 2708956"/>
                <a:gd name="connsiteX2" fmla="*/ 4103024 w 4308949"/>
                <a:gd name="connsiteY2" fmla="*/ 887053 h 2708956"/>
                <a:gd name="connsiteX3" fmla="*/ 3120147 w 4308949"/>
                <a:gd name="connsiteY3" fmla="*/ 52913 h 2708956"/>
                <a:gd name="connsiteX4" fmla="*/ 1971589 w 4308949"/>
                <a:gd name="connsiteY4" fmla="*/ 218820 h 2708956"/>
                <a:gd name="connsiteX5" fmla="*/ 1012559 w 4308949"/>
                <a:gd name="connsiteY5" fmla="*/ 1013525 h 2708956"/>
                <a:gd name="connsiteX6" fmla="*/ 0 w 4308949"/>
                <a:gd name="connsiteY6" fmla="*/ 1547379 h 2708956"/>
                <a:gd name="connsiteX7" fmla="*/ 0 w 4308949"/>
                <a:gd name="connsiteY7" fmla="*/ 1855724 h 2708956"/>
                <a:gd name="connsiteX8" fmla="*/ 1012559 w 4308949"/>
                <a:gd name="connsiteY8" fmla="*/ 2389578 h 2708956"/>
                <a:gd name="connsiteX9" fmla="*/ 1349663 w 4308949"/>
                <a:gd name="connsiteY9" fmla="*/ 2708947 h 2708956"/>
                <a:gd name="connsiteX10" fmla="*/ 1822085 w 4308949"/>
                <a:gd name="connsiteY10" fmla="*/ 2708947 h 2708956"/>
                <a:gd name="connsiteX11" fmla="*/ 1227820 w 4308949"/>
                <a:gd name="connsiteY11" fmla="*/ 2173215 h 2708956"/>
                <a:gd name="connsiteX12" fmla="*/ 548478 w 4308949"/>
                <a:gd name="connsiteY12" fmla="*/ 1701552 h 2708956"/>
                <a:gd name="connsiteX13" fmla="*/ 1227820 w 4308949"/>
                <a:gd name="connsiteY13" fmla="*/ 1229909 h 2708956"/>
                <a:gd name="connsiteX14" fmla="*/ 2115249 w 4308949"/>
                <a:gd name="connsiteY14" fmla="*/ 488127 h 2708956"/>
                <a:gd name="connsiteX15" fmla="*/ 2122921 w 4308949"/>
                <a:gd name="connsiteY15" fmla="*/ 483925 h 2708956"/>
                <a:gd name="connsiteX16" fmla="*/ 3037089 w 4308949"/>
                <a:gd name="connsiteY16" fmla="*/ 346642 h 2708956"/>
                <a:gd name="connsiteX17" fmla="*/ 3833727 w 4308949"/>
                <a:gd name="connsiteY17" fmla="*/ 1030730 h 2708956"/>
                <a:gd name="connsiteX18" fmla="*/ 4003689 w 4308949"/>
                <a:gd name="connsiteY18" fmla="*/ 1701562 h 2708956"/>
                <a:gd name="connsiteX19" fmla="*/ 3833727 w 4308949"/>
                <a:gd name="connsiteY19" fmla="*/ 2372414 h 2708956"/>
                <a:gd name="connsiteX20" fmla="*/ 3594568 w 4308949"/>
                <a:gd name="connsiteY20" fmla="*/ 2708957 h 2708956"/>
                <a:gd name="connsiteX21" fmla="*/ 3985596 w 4308949"/>
                <a:gd name="connsiteY21" fmla="*/ 2708957 h 2708956"/>
                <a:gd name="connsiteX22" fmla="*/ 4103014 w 4308949"/>
                <a:gd name="connsiteY22" fmla="*/ 2516061 h 2708956"/>
                <a:gd name="connsiteX23" fmla="*/ 4308737 w 4308949"/>
                <a:gd name="connsiteY23" fmla="*/ 1713448 h 2708956"/>
                <a:gd name="connsiteX24" fmla="*/ 4308939 w 4308949"/>
                <a:gd name="connsiteY24" fmla="*/ 1713448 h 2708956"/>
                <a:gd name="connsiteX25" fmla="*/ 4308878 w 4308949"/>
                <a:gd name="connsiteY25" fmla="*/ 1701572 h 2708956"/>
                <a:gd name="connsiteX26" fmla="*/ 4308939 w 4308949"/>
                <a:gd name="connsiteY26" fmla="*/ 1689696 h 270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08949" h="2708956">
                  <a:moveTo>
                    <a:pt x="4308950" y="1689666"/>
                  </a:moveTo>
                  <a:lnTo>
                    <a:pt x="4308747" y="1689666"/>
                  </a:lnTo>
                  <a:cubicBezTo>
                    <a:pt x="4304292" y="1408513"/>
                    <a:pt x="4233350" y="1131502"/>
                    <a:pt x="4103024" y="887053"/>
                  </a:cubicBezTo>
                  <a:cubicBezTo>
                    <a:pt x="3877879" y="464761"/>
                    <a:pt x="3528811" y="168525"/>
                    <a:pt x="3120147" y="52913"/>
                  </a:cubicBezTo>
                  <a:cubicBezTo>
                    <a:pt x="2739571" y="-54781"/>
                    <a:pt x="2342403" y="2598"/>
                    <a:pt x="1971589" y="218820"/>
                  </a:cubicBezTo>
                  <a:cubicBezTo>
                    <a:pt x="1927062" y="242703"/>
                    <a:pt x="1601435" y="427347"/>
                    <a:pt x="1012559" y="1013525"/>
                  </a:cubicBezTo>
                  <a:cubicBezTo>
                    <a:pt x="641522" y="1382854"/>
                    <a:pt x="259850" y="1508037"/>
                    <a:pt x="0" y="1547379"/>
                  </a:cubicBezTo>
                  <a:lnTo>
                    <a:pt x="0" y="1855724"/>
                  </a:lnTo>
                  <a:cubicBezTo>
                    <a:pt x="259850" y="1895077"/>
                    <a:pt x="641522" y="2020250"/>
                    <a:pt x="1012559" y="2389578"/>
                  </a:cubicBezTo>
                  <a:cubicBezTo>
                    <a:pt x="1136695" y="2513148"/>
                    <a:pt x="1249090" y="2618802"/>
                    <a:pt x="1349663" y="2708947"/>
                  </a:cubicBezTo>
                  <a:lnTo>
                    <a:pt x="1822085" y="2708947"/>
                  </a:lnTo>
                  <a:cubicBezTo>
                    <a:pt x="1676507" y="2593802"/>
                    <a:pt x="1477776" y="2422029"/>
                    <a:pt x="1227820" y="2173215"/>
                  </a:cubicBezTo>
                  <a:cubicBezTo>
                    <a:pt x="998413" y="1944844"/>
                    <a:pt x="763841" y="1796904"/>
                    <a:pt x="548478" y="1701552"/>
                  </a:cubicBezTo>
                  <a:cubicBezTo>
                    <a:pt x="763851" y="1606231"/>
                    <a:pt x="998413" y="1458270"/>
                    <a:pt x="1227820" y="1229909"/>
                  </a:cubicBezTo>
                  <a:cubicBezTo>
                    <a:pt x="1808426" y="651962"/>
                    <a:pt x="2112915" y="489345"/>
                    <a:pt x="2115249" y="488127"/>
                  </a:cubicBezTo>
                  <a:lnTo>
                    <a:pt x="2122921" y="483925"/>
                  </a:lnTo>
                  <a:cubicBezTo>
                    <a:pt x="2421169" y="309299"/>
                    <a:pt x="2737237" y="261836"/>
                    <a:pt x="3037089" y="346642"/>
                  </a:cubicBezTo>
                  <a:cubicBezTo>
                    <a:pt x="3365100" y="439446"/>
                    <a:pt x="3648015" y="682393"/>
                    <a:pt x="3833727" y="1030730"/>
                  </a:cubicBezTo>
                  <a:cubicBezTo>
                    <a:pt x="3942428" y="1234599"/>
                    <a:pt x="4001081" y="1466279"/>
                    <a:pt x="4003689" y="1701562"/>
                  </a:cubicBezTo>
                  <a:cubicBezTo>
                    <a:pt x="4001081" y="1936855"/>
                    <a:pt x="3942428" y="2168525"/>
                    <a:pt x="3833727" y="2372414"/>
                  </a:cubicBezTo>
                  <a:cubicBezTo>
                    <a:pt x="3766073" y="2499313"/>
                    <a:pt x="3685501" y="2612194"/>
                    <a:pt x="3594568" y="2708957"/>
                  </a:cubicBezTo>
                  <a:lnTo>
                    <a:pt x="3985596" y="2708957"/>
                  </a:lnTo>
                  <a:cubicBezTo>
                    <a:pt x="4027729" y="2648035"/>
                    <a:pt x="4066970" y="2583672"/>
                    <a:pt x="4103014" y="2516061"/>
                  </a:cubicBezTo>
                  <a:cubicBezTo>
                    <a:pt x="4233340" y="2271612"/>
                    <a:pt x="4304271" y="1994590"/>
                    <a:pt x="4308737" y="1713448"/>
                  </a:cubicBezTo>
                  <a:lnTo>
                    <a:pt x="4308939" y="1713448"/>
                  </a:lnTo>
                  <a:cubicBezTo>
                    <a:pt x="4308939" y="1709489"/>
                    <a:pt x="4308919" y="1705531"/>
                    <a:pt x="4308878" y="1701572"/>
                  </a:cubicBezTo>
                  <a:cubicBezTo>
                    <a:pt x="4308919" y="1697613"/>
                    <a:pt x="4308939" y="1693655"/>
                    <a:pt x="4308939" y="1689696"/>
                  </a:cubicBezTo>
                  <a:close/>
                </a:path>
              </a:pathLst>
            </a:custGeom>
            <a:solidFill>
              <a:srgbClr val="11455D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B225F55D-2DB8-0718-1522-73CE780B28FE}"/>
                </a:ext>
              </a:extLst>
            </p:cNvPr>
            <p:cNvSpPr/>
            <p:nvPr/>
          </p:nvSpPr>
          <p:spPr bwMode="hidden">
            <a:xfrm>
              <a:off x="8568" y="3265022"/>
              <a:ext cx="4195843" cy="2735977"/>
            </a:xfrm>
            <a:custGeom>
              <a:avLst/>
              <a:gdLst>
                <a:gd name="connsiteX0" fmla="*/ 616335 w 4195843"/>
                <a:gd name="connsiteY0" fmla="*/ 2429977 h 2735977"/>
                <a:gd name="connsiteX1" fmla="*/ 528863 w 4195843"/>
                <a:gd name="connsiteY1" fmla="*/ 2423735 h 2735977"/>
                <a:gd name="connsiteX2" fmla="*/ 19057 w 4195843"/>
                <a:gd name="connsiteY2" fmla="*/ 1737190 h 2735977"/>
                <a:gd name="connsiteX3" fmla="*/ 19159 w 4195843"/>
                <a:gd name="connsiteY3" fmla="*/ 1734450 h 2735977"/>
                <a:gd name="connsiteX4" fmla="*/ 543384 w 4195843"/>
                <a:gd name="connsiteY4" fmla="*/ 809972 h 2735977"/>
                <a:gd name="connsiteX5" fmla="*/ 2263009 w 4195843"/>
                <a:gd name="connsiteY5" fmla="*/ 324038 h 2735977"/>
                <a:gd name="connsiteX6" fmla="*/ 3586785 w 4195843"/>
                <a:gd name="connsiteY6" fmla="*/ 901893 h 2735977"/>
                <a:gd name="connsiteX7" fmla="*/ 3736462 w 4195843"/>
                <a:gd name="connsiteY7" fmla="*/ 935460 h 2735977"/>
                <a:gd name="connsiteX8" fmla="*/ 4195844 w 4195843"/>
                <a:gd name="connsiteY8" fmla="*/ 1159254 h 2735977"/>
                <a:gd name="connsiteX9" fmla="*/ 2298627 w 4195843"/>
                <a:gd name="connsiteY9" fmla="*/ 20859 h 2735977"/>
                <a:gd name="connsiteX10" fmla="*/ 344522 w 4195843"/>
                <a:gd name="connsiteY10" fmla="*/ 578414 h 2735977"/>
                <a:gd name="connsiteX11" fmla="*/ 0 w 4195843"/>
                <a:gd name="connsiteY11" fmla="*/ 954634 h 2735977"/>
                <a:gd name="connsiteX12" fmla="*/ 0 w 4195843"/>
                <a:gd name="connsiteY12" fmla="*/ 2500379 h 2735977"/>
                <a:gd name="connsiteX13" fmla="*/ 495325 w 4195843"/>
                <a:gd name="connsiteY13" fmla="*/ 2727157 h 2735977"/>
                <a:gd name="connsiteX14" fmla="*/ 616335 w 4195843"/>
                <a:gd name="connsiteY14" fmla="*/ 2735977 h 2735977"/>
                <a:gd name="connsiteX15" fmla="*/ 616335 w 4195843"/>
                <a:gd name="connsiteY15" fmla="*/ 2429957 h 273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95843" h="2735977">
                  <a:moveTo>
                    <a:pt x="616335" y="2429977"/>
                  </a:moveTo>
                  <a:lnTo>
                    <a:pt x="528863" y="2423735"/>
                  </a:lnTo>
                  <a:cubicBezTo>
                    <a:pt x="430330" y="2410864"/>
                    <a:pt x="-10523" y="2320313"/>
                    <a:pt x="19057" y="1737190"/>
                  </a:cubicBezTo>
                  <a:lnTo>
                    <a:pt x="19159" y="1734450"/>
                  </a:lnTo>
                  <a:cubicBezTo>
                    <a:pt x="28992" y="1433585"/>
                    <a:pt x="229864" y="1079361"/>
                    <a:pt x="543384" y="809972"/>
                  </a:cubicBezTo>
                  <a:cubicBezTo>
                    <a:pt x="807121" y="583347"/>
                    <a:pt x="1381201" y="218841"/>
                    <a:pt x="2263009" y="324038"/>
                  </a:cubicBezTo>
                  <a:cubicBezTo>
                    <a:pt x="2894007" y="397059"/>
                    <a:pt x="3298278" y="626598"/>
                    <a:pt x="3586785" y="901893"/>
                  </a:cubicBezTo>
                  <a:cubicBezTo>
                    <a:pt x="3636904" y="910338"/>
                    <a:pt x="3686820" y="921412"/>
                    <a:pt x="3736462" y="935460"/>
                  </a:cubicBezTo>
                  <a:cubicBezTo>
                    <a:pt x="3900691" y="981918"/>
                    <a:pt x="4055046" y="1058005"/>
                    <a:pt x="4195844" y="1159254"/>
                  </a:cubicBezTo>
                  <a:cubicBezTo>
                    <a:pt x="3875636" y="691285"/>
                    <a:pt x="3369321" y="144784"/>
                    <a:pt x="2298627" y="20859"/>
                  </a:cubicBezTo>
                  <a:cubicBezTo>
                    <a:pt x="1301462" y="-98092"/>
                    <a:pt x="646271" y="319125"/>
                    <a:pt x="344522" y="578414"/>
                  </a:cubicBezTo>
                  <a:cubicBezTo>
                    <a:pt x="210573" y="693498"/>
                    <a:pt x="94657" y="820914"/>
                    <a:pt x="0" y="954634"/>
                  </a:cubicBezTo>
                  <a:lnTo>
                    <a:pt x="0" y="2500379"/>
                  </a:lnTo>
                  <a:cubicBezTo>
                    <a:pt x="157298" y="2642372"/>
                    <a:pt x="349250" y="2709282"/>
                    <a:pt x="495325" y="2727157"/>
                  </a:cubicBezTo>
                  <a:lnTo>
                    <a:pt x="616335" y="2735977"/>
                  </a:lnTo>
                  <a:lnTo>
                    <a:pt x="616335" y="2429957"/>
                  </a:lnTo>
                  <a:close/>
                </a:path>
              </a:pathLst>
            </a:custGeom>
            <a:solidFill>
              <a:srgbClr val="1F474D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dirty="0"/>
            </a:p>
          </p:txBody>
        </p:sp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20B180CA-F368-A178-E728-93997916504C}"/>
                </a:ext>
              </a:extLst>
            </p:cNvPr>
            <p:cNvSpPr/>
            <p:nvPr/>
          </p:nvSpPr>
          <p:spPr bwMode="hidden">
            <a:xfrm>
              <a:off x="8579" y="5848725"/>
              <a:ext cx="616335" cy="1007790"/>
            </a:xfrm>
            <a:custGeom>
              <a:avLst/>
              <a:gdLst>
                <a:gd name="connsiteX0" fmla="*/ 39423 w 616335"/>
                <a:gd name="connsiteY0" fmla="*/ 1007781 h 1007790"/>
                <a:gd name="connsiteX1" fmla="*/ 18113 w 616335"/>
                <a:gd name="connsiteY1" fmla="*/ 849903 h 1007790"/>
                <a:gd name="connsiteX2" fmla="*/ 18002 w 616335"/>
                <a:gd name="connsiteY2" fmla="*/ 847163 h 1007790"/>
                <a:gd name="connsiteX3" fmla="*/ 527818 w 616335"/>
                <a:gd name="connsiteY3" fmla="*/ 160618 h 1007790"/>
                <a:gd name="connsiteX4" fmla="*/ 616335 w 616335"/>
                <a:gd name="connsiteY4" fmla="*/ 154305 h 1007790"/>
                <a:gd name="connsiteX5" fmla="*/ 616335 w 616335"/>
                <a:gd name="connsiteY5" fmla="*/ 152295 h 1007790"/>
                <a:gd name="connsiteX6" fmla="*/ 495325 w 616335"/>
                <a:gd name="connsiteY6" fmla="*/ 143474 h 1007790"/>
                <a:gd name="connsiteX7" fmla="*/ 108397 w 616335"/>
                <a:gd name="connsiteY7" fmla="*/ 0 h 1007790"/>
                <a:gd name="connsiteX8" fmla="*/ 0 w 616335"/>
                <a:gd name="connsiteY8" fmla="*/ 83100 h 1007790"/>
                <a:gd name="connsiteX9" fmla="*/ 0 w 616335"/>
                <a:gd name="connsiteY9" fmla="*/ 1007791 h 1007790"/>
                <a:gd name="connsiteX10" fmla="*/ 39423 w 616335"/>
                <a:gd name="connsiteY10" fmla="*/ 1007791 h 100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335" h="1007790">
                  <a:moveTo>
                    <a:pt x="39423" y="1007781"/>
                  </a:moveTo>
                  <a:cubicBezTo>
                    <a:pt x="27033" y="954055"/>
                    <a:pt x="19788" y="901203"/>
                    <a:pt x="18113" y="849903"/>
                  </a:cubicBezTo>
                  <a:lnTo>
                    <a:pt x="18002" y="847163"/>
                  </a:lnTo>
                  <a:cubicBezTo>
                    <a:pt x="-11568" y="264039"/>
                    <a:pt x="429295" y="173489"/>
                    <a:pt x="527818" y="160618"/>
                  </a:cubicBezTo>
                  <a:lnTo>
                    <a:pt x="616335" y="154305"/>
                  </a:lnTo>
                  <a:lnTo>
                    <a:pt x="616335" y="152295"/>
                  </a:lnTo>
                  <a:lnTo>
                    <a:pt x="495325" y="143474"/>
                  </a:lnTo>
                  <a:cubicBezTo>
                    <a:pt x="381499" y="129538"/>
                    <a:pt x="239839" y="85770"/>
                    <a:pt x="108397" y="0"/>
                  </a:cubicBezTo>
                  <a:cubicBezTo>
                    <a:pt x="71165" y="24229"/>
                    <a:pt x="34745" y="51848"/>
                    <a:pt x="0" y="83100"/>
                  </a:cubicBezTo>
                  <a:lnTo>
                    <a:pt x="0" y="1007791"/>
                  </a:lnTo>
                  <a:lnTo>
                    <a:pt x="39423" y="1007791"/>
                  </a:lnTo>
                  <a:close/>
                </a:path>
              </a:pathLst>
            </a:custGeom>
            <a:solidFill>
              <a:srgbClr val="113F5A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4" name="Otsikko 3">
            <a:extLst>
              <a:ext uri="{FF2B5EF4-FFF2-40B4-BE49-F238E27FC236}">
                <a16:creationId xmlns:a16="http://schemas.microsoft.com/office/drawing/2014/main" id="{6EDC731E-7412-C82F-972C-669787A614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696" y="540000"/>
            <a:ext cx="4968000" cy="852824"/>
          </a:xfrm>
        </p:spPr>
        <p:txBody>
          <a:bodyPr/>
          <a:lstStyle/>
          <a:p>
            <a:r>
              <a:rPr lang="fi-FI" noProof="0" dirty="0"/>
              <a:t>Lisää otsikko tähän</a:t>
            </a:r>
            <a:endParaRPr lang="fi-FI" dirty="0"/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4408B001-F7D2-49EA-DB39-D604C1C3EBA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13696" y="1620000"/>
            <a:ext cx="4968000" cy="41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defRPr>
                <a:solidFill>
                  <a:schemeClr val="bg1"/>
                </a:solidFill>
              </a:defRPr>
            </a:lvl2pPr>
            <a:lvl3pPr>
              <a:spcBef>
                <a:spcPts val="0"/>
              </a:spcBef>
              <a:defRPr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7" name="Kuvan paikkamerkki 2">
            <a:extLst>
              <a:ext uri="{FF2B5EF4-FFF2-40B4-BE49-F238E27FC236}">
                <a16:creationId xmlns:a16="http://schemas.microsoft.com/office/drawing/2014/main" id="{A6D9DF26-C0EF-C9B9-BB8F-F0A47304A7E0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044948" y="1"/>
            <a:ext cx="6138472" cy="6857999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noProof="0" dirty="0"/>
              <a:t>Lisää kuva tähän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3EEDE80-71FA-B98B-69CA-44108E2A0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62898" y="6205538"/>
            <a:ext cx="2815712" cy="530016"/>
          </a:xfrm>
          <a:prstGeom prst="rect">
            <a:avLst/>
          </a:prstGeom>
        </p:spPr>
      </p:pic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EA8A077F-23C5-BF17-35B4-C2BE44A4F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7704" y="6113666"/>
            <a:ext cx="11454295" cy="0"/>
          </a:xfrm>
          <a:prstGeom prst="line">
            <a:avLst/>
          </a:prstGeom>
          <a:ln w="12700">
            <a:solidFill>
              <a:srgbClr val="008A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Kuvaajatieto">
            <a:extLst>
              <a:ext uri="{FF2B5EF4-FFF2-40B4-BE49-F238E27FC236}">
                <a16:creationId xmlns:a16="http://schemas.microsoft.com/office/drawing/2014/main" id="{FFF91E6C-F79B-8375-51E4-C52008B6B2C4}"/>
              </a:ext>
            </a:extLst>
          </p:cNvPr>
          <p:cNvSpPr>
            <a:spLocks noGrp="1"/>
          </p:cNvSpPr>
          <p:nvPr>
            <p:ph type="body" orient="vert" sz="quarter" idx="17" hasCustomPrompt="1"/>
          </p:nvPr>
        </p:nvSpPr>
        <p:spPr>
          <a:xfrm rot="10800000">
            <a:off x="11738857" y="539994"/>
            <a:ext cx="296534" cy="5126576"/>
          </a:xfrm>
        </p:spPr>
        <p:txBody>
          <a:bodyPr vert="eaVert" anchor="ctr" anchorCtr="0"/>
          <a:lstStyle>
            <a:lvl1pPr marL="0" indent="0">
              <a:spcBef>
                <a:spcPts val="0"/>
              </a:spcBef>
              <a:buFontTx/>
              <a:buNone/>
              <a:defRPr sz="1200"/>
            </a:lvl1pPr>
          </a:lstStyle>
          <a:p>
            <a:pPr lvl="0"/>
            <a:r>
              <a:rPr lang="fi-FI" noProof="0" dirty="0"/>
              <a:t>Lisää kuvaajatieto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83FF0F3-27AA-984D-0E2E-5372C38245D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873192AD-FB9B-47F8-2C78-9AB1255C413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B775E78-DCDD-4568-8AC0-78F15331182D}" type="datetime1">
              <a:rPr lang="fi-FI" smtClean="0"/>
              <a:t>18.9.2026</a:t>
            </a:fld>
            <a:endParaRPr lang="fi-FI" dirty="0"/>
          </a:p>
        </p:txBody>
      </p:sp>
      <p:sp>
        <p:nvSpPr>
          <p:cNvPr id="14" name="Dian numeron paikkamerkki 13">
            <a:extLst>
              <a:ext uri="{FF2B5EF4-FFF2-40B4-BE49-F238E27FC236}">
                <a16:creationId xmlns:a16="http://schemas.microsoft.com/office/drawing/2014/main" id="{7CCFB351-2B50-56D2-5205-B81C8F48F68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F89CF4B-6BB2-4C8F-83F6-6A8F61ACBFF0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16637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Kuva 16">
            <a:extLst>
              <a:ext uri="{FF2B5EF4-FFF2-40B4-BE49-F238E27FC236}">
                <a16:creationId xmlns:a16="http://schemas.microsoft.com/office/drawing/2014/main" id="{6850030A-A566-2BA8-5457-880F5051DC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8568" y="3265022"/>
            <a:ext cx="4925274" cy="3591513"/>
            <a:chOff x="8568" y="3265022"/>
            <a:chExt cx="4925274" cy="3591513"/>
          </a:xfrm>
        </p:grpSpPr>
        <p:sp>
          <p:nvSpPr>
            <p:cNvPr id="9" name="Vapaamuotoinen: Muoto 8">
              <a:extLst>
                <a:ext uri="{FF2B5EF4-FFF2-40B4-BE49-F238E27FC236}">
                  <a16:creationId xmlns:a16="http://schemas.microsoft.com/office/drawing/2014/main" id="{67872400-8A26-1B82-05D4-5585687BA455}"/>
                </a:ext>
              </a:extLst>
            </p:cNvPr>
            <p:cNvSpPr/>
            <p:nvPr/>
          </p:nvSpPr>
          <p:spPr bwMode="gray">
            <a:xfrm>
              <a:off x="624894" y="4147579"/>
              <a:ext cx="4308949" cy="2708956"/>
            </a:xfrm>
            <a:custGeom>
              <a:avLst/>
              <a:gdLst>
                <a:gd name="connsiteX0" fmla="*/ 4308950 w 4308949"/>
                <a:gd name="connsiteY0" fmla="*/ 1689666 h 2708956"/>
                <a:gd name="connsiteX1" fmla="*/ 4308747 w 4308949"/>
                <a:gd name="connsiteY1" fmla="*/ 1689666 h 2708956"/>
                <a:gd name="connsiteX2" fmla="*/ 4103024 w 4308949"/>
                <a:gd name="connsiteY2" fmla="*/ 887053 h 2708956"/>
                <a:gd name="connsiteX3" fmla="*/ 3120147 w 4308949"/>
                <a:gd name="connsiteY3" fmla="*/ 52913 h 2708956"/>
                <a:gd name="connsiteX4" fmla="*/ 1971589 w 4308949"/>
                <a:gd name="connsiteY4" fmla="*/ 218820 h 2708956"/>
                <a:gd name="connsiteX5" fmla="*/ 1012559 w 4308949"/>
                <a:gd name="connsiteY5" fmla="*/ 1013525 h 2708956"/>
                <a:gd name="connsiteX6" fmla="*/ 0 w 4308949"/>
                <a:gd name="connsiteY6" fmla="*/ 1547379 h 2708956"/>
                <a:gd name="connsiteX7" fmla="*/ 0 w 4308949"/>
                <a:gd name="connsiteY7" fmla="*/ 1855724 h 2708956"/>
                <a:gd name="connsiteX8" fmla="*/ 1012559 w 4308949"/>
                <a:gd name="connsiteY8" fmla="*/ 2389578 h 2708956"/>
                <a:gd name="connsiteX9" fmla="*/ 1349663 w 4308949"/>
                <a:gd name="connsiteY9" fmla="*/ 2708947 h 2708956"/>
                <a:gd name="connsiteX10" fmla="*/ 1822085 w 4308949"/>
                <a:gd name="connsiteY10" fmla="*/ 2708947 h 2708956"/>
                <a:gd name="connsiteX11" fmla="*/ 1227820 w 4308949"/>
                <a:gd name="connsiteY11" fmla="*/ 2173215 h 2708956"/>
                <a:gd name="connsiteX12" fmla="*/ 548478 w 4308949"/>
                <a:gd name="connsiteY12" fmla="*/ 1701552 h 2708956"/>
                <a:gd name="connsiteX13" fmla="*/ 1227820 w 4308949"/>
                <a:gd name="connsiteY13" fmla="*/ 1229909 h 2708956"/>
                <a:gd name="connsiteX14" fmla="*/ 2115249 w 4308949"/>
                <a:gd name="connsiteY14" fmla="*/ 488127 h 2708956"/>
                <a:gd name="connsiteX15" fmla="*/ 2122921 w 4308949"/>
                <a:gd name="connsiteY15" fmla="*/ 483925 h 2708956"/>
                <a:gd name="connsiteX16" fmla="*/ 3037089 w 4308949"/>
                <a:gd name="connsiteY16" fmla="*/ 346642 h 2708956"/>
                <a:gd name="connsiteX17" fmla="*/ 3833727 w 4308949"/>
                <a:gd name="connsiteY17" fmla="*/ 1030730 h 2708956"/>
                <a:gd name="connsiteX18" fmla="*/ 4003689 w 4308949"/>
                <a:gd name="connsiteY18" fmla="*/ 1701562 h 2708956"/>
                <a:gd name="connsiteX19" fmla="*/ 3833727 w 4308949"/>
                <a:gd name="connsiteY19" fmla="*/ 2372414 h 2708956"/>
                <a:gd name="connsiteX20" fmla="*/ 3594568 w 4308949"/>
                <a:gd name="connsiteY20" fmla="*/ 2708957 h 2708956"/>
                <a:gd name="connsiteX21" fmla="*/ 3985596 w 4308949"/>
                <a:gd name="connsiteY21" fmla="*/ 2708957 h 2708956"/>
                <a:gd name="connsiteX22" fmla="*/ 4103014 w 4308949"/>
                <a:gd name="connsiteY22" fmla="*/ 2516061 h 2708956"/>
                <a:gd name="connsiteX23" fmla="*/ 4308737 w 4308949"/>
                <a:gd name="connsiteY23" fmla="*/ 1713448 h 2708956"/>
                <a:gd name="connsiteX24" fmla="*/ 4308939 w 4308949"/>
                <a:gd name="connsiteY24" fmla="*/ 1713448 h 2708956"/>
                <a:gd name="connsiteX25" fmla="*/ 4308878 w 4308949"/>
                <a:gd name="connsiteY25" fmla="*/ 1701572 h 2708956"/>
                <a:gd name="connsiteX26" fmla="*/ 4308939 w 4308949"/>
                <a:gd name="connsiteY26" fmla="*/ 1689696 h 270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08949" h="2708956">
                  <a:moveTo>
                    <a:pt x="4308950" y="1689666"/>
                  </a:moveTo>
                  <a:lnTo>
                    <a:pt x="4308747" y="1689666"/>
                  </a:lnTo>
                  <a:cubicBezTo>
                    <a:pt x="4304292" y="1408513"/>
                    <a:pt x="4233350" y="1131502"/>
                    <a:pt x="4103024" y="887053"/>
                  </a:cubicBezTo>
                  <a:cubicBezTo>
                    <a:pt x="3877879" y="464761"/>
                    <a:pt x="3528811" y="168525"/>
                    <a:pt x="3120147" y="52913"/>
                  </a:cubicBezTo>
                  <a:cubicBezTo>
                    <a:pt x="2739571" y="-54781"/>
                    <a:pt x="2342403" y="2598"/>
                    <a:pt x="1971589" y="218820"/>
                  </a:cubicBezTo>
                  <a:cubicBezTo>
                    <a:pt x="1927062" y="242703"/>
                    <a:pt x="1601435" y="427347"/>
                    <a:pt x="1012559" y="1013525"/>
                  </a:cubicBezTo>
                  <a:cubicBezTo>
                    <a:pt x="641522" y="1382854"/>
                    <a:pt x="259850" y="1508037"/>
                    <a:pt x="0" y="1547379"/>
                  </a:cubicBezTo>
                  <a:lnTo>
                    <a:pt x="0" y="1855724"/>
                  </a:lnTo>
                  <a:cubicBezTo>
                    <a:pt x="259850" y="1895077"/>
                    <a:pt x="641522" y="2020250"/>
                    <a:pt x="1012559" y="2389578"/>
                  </a:cubicBezTo>
                  <a:cubicBezTo>
                    <a:pt x="1136695" y="2513148"/>
                    <a:pt x="1249090" y="2618802"/>
                    <a:pt x="1349663" y="2708947"/>
                  </a:cubicBezTo>
                  <a:lnTo>
                    <a:pt x="1822085" y="2708947"/>
                  </a:lnTo>
                  <a:cubicBezTo>
                    <a:pt x="1676507" y="2593802"/>
                    <a:pt x="1477776" y="2422029"/>
                    <a:pt x="1227820" y="2173215"/>
                  </a:cubicBezTo>
                  <a:cubicBezTo>
                    <a:pt x="998413" y="1944844"/>
                    <a:pt x="763841" y="1796904"/>
                    <a:pt x="548478" y="1701552"/>
                  </a:cubicBezTo>
                  <a:cubicBezTo>
                    <a:pt x="763851" y="1606231"/>
                    <a:pt x="998413" y="1458270"/>
                    <a:pt x="1227820" y="1229909"/>
                  </a:cubicBezTo>
                  <a:cubicBezTo>
                    <a:pt x="1808426" y="651962"/>
                    <a:pt x="2112915" y="489345"/>
                    <a:pt x="2115249" y="488127"/>
                  </a:cubicBezTo>
                  <a:lnTo>
                    <a:pt x="2122921" y="483925"/>
                  </a:lnTo>
                  <a:cubicBezTo>
                    <a:pt x="2421169" y="309299"/>
                    <a:pt x="2737237" y="261836"/>
                    <a:pt x="3037089" y="346642"/>
                  </a:cubicBezTo>
                  <a:cubicBezTo>
                    <a:pt x="3365100" y="439446"/>
                    <a:pt x="3648015" y="682393"/>
                    <a:pt x="3833727" y="1030730"/>
                  </a:cubicBezTo>
                  <a:cubicBezTo>
                    <a:pt x="3942428" y="1234599"/>
                    <a:pt x="4001081" y="1466279"/>
                    <a:pt x="4003689" y="1701562"/>
                  </a:cubicBezTo>
                  <a:cubicBezTo>
                    <a:pt x="4001081" y="1936855"/>
                    <a:pt x="3942428" y="2168525"/>
                    <a:pt x="3833727" y="2372414"/>
                  </a:cubicBezTo>
                  <a:cubicBezTo>
                    <a:pt x="3766073" y="2499313"/>
                    <a:pt x="3685501" y="2612194"/>
                    <a:pt x="3594568" y="2708957"/>
                  </a:cubicBezTo>
                  <a:lnTo>
                    <a:pt x="3985596" y="2708957"/>
                  </a:lnTo>
                  <a:cubicBezTo>
                    <a:pt x="4027729" y="2648035"/>
                    <a:pt x="4066970" y="2583672"/>
                    <a:pt x="4103014" y="2516061"/>
                  </a:cubicBezTo>
                  <a:cubicBezTo>
                    <a:pt x="4233340" y="2271612"/>
                    <a:pt x="4304271" y="1994590"/>
                    <a:pt x="4308737" y="1713448"/>
                  </a:cubicBezTo>
                  <a:lnTo>
                    <a:pt x="4308939" y="1713448"/>
                  </a:lnTo>
                  <a:cubicBezTo>
                    <a:pt x="4308939" y="1709489"/>
                    <a:pt x="4308919" y="1705531"/>
                    <a:pt x="4308878" y="1701572"/>
                  </a:cubicBezTo>
                  <a:cubicBezTo>
                    <a:pt x="4308919" y="1697613"/>
                    <a:pt x="4308939" y="1693655"/>
                    <a:pt x="4308939" y="1689696"/>
                  </a:cubicBezTo>
                  <a:close/>
                </a:path>
              </a:pathLst>
            </a:custGeom>
            <a:solidFill>
              <a:srgbClr val="E6F7FE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B225F55D-2DB8-0718-1522-73CE780B28FE}"/>
                </a:ext>
              </a:extLst>
            </p:cNvPr>
            <p:cNvSpPr/>
            <p:nvPr/>
          </p:nvSpPr>
          <p:spPr bwMode="gray">
            <a:xfrm>
              <a:off x="8568" y="3265022"/>
              <a:ext cx="4195843" cy="2735977"/>
            </a:xfrm>
            <a:custGeom>
              <a:avLst/>
              <a:gdLst>
                <a:gd name="connsiteX0" fmla="*/ 616335 w 4195843"/>
                <a:gd name="connsiteY0" fmla="*/ 2429977 h 2735977"/>
                <a:gd name="connsiteX1" fmla="*/ 528863 w 4195843"/>
                <a:gd name="connsiteY1" fmla="*/ 2423735 h 2735977"/>
                <a:gd name="connsiteX2" fmla="*/ 19057 w 4195843"/>
                <a:gd name="connsiteY2" fmla="*/ 1737190 h 2735977"/>
                <a:gd name="connsiteX3" fmla="*/ 19159 w 4195843"/>
                <a:gd name="connsiteY3" fmla="*/ 1734450 h 2735977"/>
                <a:gd name="connsiteX4" fmla="*/ 543384 w 4195843"/>
                <a:gd name="connsiteY4" fmla="*/ 809972 h 2735977"/>
                <a:gd name="connsiteX5" fmla="*/ 2263009 w 4195843"/>
                <a:gd name="connsiteY5" fmla="*/ 324038 h 2735977"/>
                <a:gd name="connsiteX6" fmla="*/ 3586785 w 4195843"/>
                <a:gd name="connsiteY6" fmla="*/ 901893 h 2735977"/>
                <a:gd name="connsiteX7" fmla="*/ 3736462 w 4195843"/>
                <a:gd name="connsiteY7" fmla="*/ 935460 h 2735977"/>
                <a:gd name="connsiteX8" fmla="*/ 4195844 w 4195843"/>
                <a:gd name="connsiteY8" fmla="*/ 1159254 h 2735977"/>
                <a:gd name="connsiteX9" fmla="*/ 2298627 w 4195843"/>
                <a:gd name="connsiteY9" fmla="*/ 20859 h 2735977"/>
                <a:gd name="connsiteX10" fmla="*/ 344522 w 4195843"/>
                <a:gd name="connsiteY10" fmla="*/ 578414 h 2735977"/>
                <a:gd name="connsiteX11" fmla="*/ 0 w 4195843"/>
                <a:gd name="connsiteY11" fmla="*/ 954634 h 2735977"/>
                <a:gd name="connsiteX12" fmla="*/ 0 w 4195843"/>
                <a:gd name="connsiteY12" fmla="*/ 2500379 h 2735977"/>
                <a:gd name="connsiteX13" fmla="*/ 495325 w 4195843"/>
                <a:gd name="connsiteY13" fmla="*/ 2727157 h 2735977"/>
                <a:gd name="connsiteX14" fmla="*/ 616335 w 4195843"/>
                <a:gd name="connsiteY14" fmla="*/ 2735977 h 2735977"/>
                <a:gd name="connsiteX15" fmla="*/ 616335 w 4195843"/>
                <a:gd name="connsiteY15" fmla="*/ 2429957 h 273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95843" h="2735977">
                  <a:moveTo>
                    <a:pt x="616335" y="2429977"/>
                  </a:moveTo>
                  <a:lnTo>
                    <a:pt x="528863" y="2423735"/>
                  </a:lnTo>
                  <a:cubicBezTo>
                    <a:pt x="430330" y="2410864"/>
                    <a:pt x="-10523" y="2320313"/>
                    <a:pt x="19057" y="1737190"/>
                  </a:cubicBezTo>
                  <a:lnTo>
                    <a:pt x="19159" y="1734450"/>
                  </a:lnTo>
                  <a:cubicBezTo>
                    <a:pt x="28992" y="1433585"/>
                    <a:pt x="229864" y="1079361"/>
                    <a:pt x="543384" y="809972"/>
                  </a:cubicBezTo>
                  <a:cubicBezTo>
                    <a:pt x="807121" y="583347"/>
                    <a:pt x="1381201" y="218841"/>
                    <a:pt x="2263009" y="324038"/>
                  </a:cubicBezTo>
                  <a:cubicBezTo>
                    <a:pt x="2894007" y="397059"/>
                    <a:pt x="3298278" y="626598"/>
                    <a:pt x="3586785" y="901893"/>
                  </a:cubicBezTo>
                  <a:cubicBezTo>
                    <a:pt x="3636904" y="910338"/>
                    <a:pt x="3686820" y="921412"/>
                    <a:pt x="3736462" y="935460"/>
                  </a:cubicBezTo>
                  <a:cubicBezTo>
                    <a:pt x="3900691" y="981918"/>
                    <a:pt x="4055046" y="1058005"/>
                    <a:pt x="4195844" y="1159254"/>
                  </a:cubicBezTo>
                  <a:cubicBezTo>
                    <a:pt x="3875636" y="691285"/>
                    <a:pt x="3369321" y="144784"/>
                    <a:pt x="2298627" y="20859"/>
                  </a:cubicBezTo>
                  <a:cubicBezTo>
                    <a:pt x="1301462" y="-98092"/>
                    <a:pt x="646271" y="319125"/>
                    <a:pt x="344522" y="578414"/>
                  </a:cubicBezTo>
                  <a:cubicBezTo>
                    <a:pt x="210573" y="693498"/>
                    <a:pt x="94657" y="820914"/>
                    <a:pt x="0" y="954634"/>
                  </a:cubicBezTo>
                  <a:lnTo>
                    <a:pt x="0" y="2500379"/>
                  </a:lnTo>
                  <a:cubicBezTo>
                    <a:pt x="157298" y="2642372"/>
                    <a:pt x="349250" y="2709282"/>
                    <a:pt x="495325" y="2727157"/>
                  </a:cubicBezTo>
                  <a:lnTo>
                    <a:pt x="616335" y="2735977"/>
                  </a:lnTo>
                  <a:lnTo>
                    <a:pt x="616335" y="2429957"/>
                  </a:lnTo>
                  <a:close/>
                </a:path>
              </a:pathLst>
            </a:custGeom>
            <a:solidFill>
              <a:srgbClr val="F3FBEE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dirty="0"/>
            </a:p>
          </p:txBody>
        </p:sp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20B180CA-F368-A178-E728-93997916504C}"/>
                </a:ext>
              </a:extLst>
            </p:cNvPr>
            <p:cNvSpPr/>
            <p:nvPr/>
          </p:nvSpPr>
          <p:spPr bwMode="gray">
            <a:xfrm>
              <a:off x="8579" y="5848725"/>
              <a:ext cx="616335" cy="1007790"/>
            </a:xfrm>
            <a:custGeom>
              <a:avLst/>
              <a:gdLst>
                <a:gd name="connsiteX0" fmla="*/ 39423 w 616335"/>
                <a:gd name="connsiteY0" fmla="*/ 1007781 h 1007790"/>
                <a:gd name="connsiteX1" fmla="*/ 18113 w 616335"/>
                <a:gd name="connsiteY1" fmla="*/ 849903 h 1007790"/>
                <a:gd name="connsiteX2" fmla="*/ 18002 w 616335"/>
                <a:gd name="connsiteY2" fmla="*/ 847163 h 1007790"/>
                <a:gd name="connsiteX3" fmla="*/ 527818 w 616335"/>
                <a:gd name="connsiteY3" fmla="*/ 160618 h 1007790"/>
                <a:gd name="connsiteX4" fmla="*/ 616335 w 616335"/>
                <a:gd name="connsiteY4" fmla="*/ 154305 h 1007790"/>
                <a:gd name="connsiteX5" fmla="*/ 616335 w 616335"/>
                <a:gd name="connsiteY5" fmla="*/ 152295 h 1007790"/>
                <a:gd name="connsiteX6" fmla="*/ 495325 w 616335"/>
                <a:gd name="connsiteY6" fmla="*/ 143474 h 1007790"/>
                <a:gd name="connsiteX7" fmla="*/ 108397 w 616335"/>
                <a:gd name="connsiteY7" fmla="*/ 0 h 1007790"/>
                <a:gd name="connsiteX8" fmla="*/ 0 w 616335"/>
                <a:gd name="connsiteY8" fmla="*/ 83100 h 1007790"/>
                <a:gd name="connsiteX9" fmla="*/ 0 w 616335"/>
                <a:gd name="connsiteY9" fmla="*/ 1007791 h 1007790"/>
                <a:gd name="connsiteX10" fmla="*/ 39423 w 616335"/>
                <a:gd name="connsiteY10" fmla="*/ 1007791 h 100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335" h="1007790">
                  <a:moveTo>
                    <a:pt x="39423" y="1007781"/>
                  </a:moveTo>
                  <a:cubicBezTo>
                    <a:pt x="27033" y="954055"/>
                    <a:pt x="19788" y="901203"/>
                    <a:pt x="18113" y="849903"/>
                  </a:cubicBezTo>
                  <a:lnTo>
                    <a:pt x="18002" y="847163"/>
                  </a:lnTo>
                  <a:cubicBezTo>
                    <a:pt x="-11568" y="264039"/>
                    <a:pt x="429295" y="173489"/>
                    <a:pt x="527818" y="160618"/>
                  </a:cubicBezTo>
                  <a:lnTo>
                    <a:pt x="616335" y="154305"/>
                  </a:lnTo>
                  <a:lnTo>
                    <a:pt x="616335" y="152295"/>
                  </a:lnTo>
                  <a:lnTo>
                    <a:pt x="495325" y="143474"/>
                  </a:lnTo>
                  <a:cubicBezTo>
                    <a:pt x="381499" y="129538"/>
                    <a:pt x="239839" y="85770"/>
                    <a:pt x="108397" y="0"/>
                  </a:cubicBezTo>
                  <a:cubicBezTo>
                    <a:pt x="71165" y="24229"/>
                    <a:pt x="34745" y="51848"/>
                    <a:pt x="0" y="83100"/>
                  </a:cubicBezTo>
                  <a:lnTo>
                    <a:pt x="0" y="1007791"/>
                  </a:lnTo>
                  <a:lnTo>
                    <a:pt x="39423" y="1007791"/>
                  </a:lnTo>
                  <a:close/>
                </a:path>
              </a:pathLst>
            </a:custGeom>
            <a:solidFill>
              <a:srgbClr val="E6F3FB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pic>
        <p:nvPicPr>
          <p:cNvPr id="12" name="Kuva 11">
            <a:extLst>
              <a:ext uri="{FF2B5EF4-FFF2-40B4-BE49-F238E27FC236}">
                <a16:creationId xmlns:a16="http://schemas.microsoft.com/office/drawing/2014/main" id="{C3EEDE80-71FA-B98B-69CA-44108E2A0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898" y="6205538"/>
            <a:ext cx="2815712" cy="530017"/>
          </a:xfrm>
          <a:prstGeom prst="rect">
            <a:avLst/>
          </a:prstGeom>
        </p:spPr>
      </p:pic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EA8A077F-23C5-BF17-35B4-C2BE44A4F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7704" y="6113666"/>
            <a:ext cx="11454295" cy="0"/>
          </a:xfrm>
          <a:prstGeom prst="line">
            <a:avLst/>
          </a:prstGeom>
          <a:ln w="12700">
            <a:solidFill>
              <a:srgbClr val="008A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tsikko 1">
            <a:extLst>
              <a:ext uri="{FF2B5EF4-FFF2-40B4-BE49-F238E27FC236}">
                <a16:creationId xmlns:a16="http://schemas.microsoft.com/office/drawing/2014/main" id="{6C04F43F-CC9F-ADCB-96D8-D7EE417416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696" y="540000"/>
            <a:ext cx="6408000" cy="2113515"/>
          </a:xfrm>
        </p:spPr>
        <p:txBody>
          <a:bodyPr/>
          <a:lstStyle/>
          <a:p>
            <a:r>
              <a:rPr lang="fi-FI" noProof="0" dirty="0"/>
              <a:t>Lisää otsikko tähän</a:t>
            </a:r>
            <a:endParaRPr lang="fi-FI" dirty="0"/>
          </a:p>
        </p:txBody>
      </p:sp>
      <p:sp>
        <p:nvSpPr>
          <p:cNvPr id="17" name="Tekstin paikkamerkki 16">
            <a:extLst>
              <a:ext uri="{FF2B5EF4-FFF2-40B4-BE49-F238E27FC236}">
                <a16:creationId xmlns:a16="http://schemas.microsoft.com/office/drawing/2014/main" id="{3792B43D-80C5-F36B-5124-D87B5D9DCE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4388" y="3240000"/>
            <a:ext cx="6408000" cy="25200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000">
                <a:latin typeface="Source Sans 3 Medium" panose="020B0303030403020204" pitchFamily="34" charset="0"/>
              </a:defRPr>
            </a:lvl1pPr>
          </a:lstStyle>
          <a:p>
            <a:pPr lvl="0"/>
            <a:r>
              <a:rPr lang="fi-FI" dirty="0"/>
              <a:t>Lisää tekstiä tähän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61C2596-82E4-63EE-01C0-DFA25A24B638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33252" y="540000"/>
            <a:ext cx="3874052" cy="5126575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noProof="0" dirty="0"/>
              <a:t>Lisää kuva tähän</a:t>
            </a:r>
          </a:p>
        </p:txBody>
      </p:sp>
      <p:sp>
        <p:nvSpPr>
          <p:cNvPr id="14" name="Kuvaajatieto">
            <a:extLst>
              <a:ext uri="{FF2B5EF4-FFF2-40B4-BE49-F238E27FC236}">
                <a16:creationId xmlns:a16="http://schemas.microsoft.com/office/drawing/2014/main" id="{DAF08490-DD26-45B7-992A-7C6AC97CE9E0}"/>
              </a:ext>
            </a:extLst>
          </p:cNvPr>
          <p:cNvSpPr>
            <a:spLocks noGrp="1"/>
          </p:cNvSpPr>
          <p:nvPr>
            <p:ph type="body" orient="vert" sz="quarter" idx="18" hasCustomPrompt="1"/>
          </p:nvPr>
        </p:nvSpPr>
        <p:spPr>
          <a:xfrm rot="10800000">
            <a:off x="11738857" y="539994"/>
            <a:ext cx="296534" cy="5126576"/>
          </a:xfrm>
        </p:spPr>
        <p:txBody>
          <a:bodyPr vert="eaVert" anchor="ctr" anchorCtr="0"/>
          <a:lstStyle>
            <a:lvl1pPr marL="0" indent="0">
              <a:spcBef>
                <a:spcPts val="0"/>
              </a:spcBef>
              <a:buFontTx/>
              <a:buNone/>
              <a:defRPr sz="1200"/>
            </a:lvl1pPr>
          </a:lstStyle>
          <a:p>
            <a:pPr lvl="0"/>
            <a:r>
              <a:rPr lang="fi-FI" noProof="0" dirty="0"/>
              <a:t>Lisää kuvaajatieto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43E4A24-643B-B841-B3C6-8684B8DBC49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9F9775C-E1E6-E23A-B12B-22E08534D0D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B775E78-DCDD-4568-8AC0-78F15331182D}" type="datetime1">
              <a:rPr lang="fi-FI" smtClean="0"/>
              <a:t>18.9.2026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0BE2EE2-644E-39DE-A52F-5E209301D72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F89CF4B-6BB2-4C8F-83F6-6A8F61ACBFF0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11984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Kuva 16">
            <a:extLst>
              <a:ext uri="{FF2B5EF4-FFF2-40B4-BE49-F238E27FC236}">
                <a16:creationId xmlns:a16="http://schemas.microsoft.com/office/drawing/2014/main" id="{6850030A-A566-2BA8-5457-880F5051DC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8568" y="3265022"/>
            <a:ext cx="4925274" cy="3591513"/>
            <a:chOff x="8568" y="3265022"/>
            <a:chExt cx="4925274" cy="3591513"/>
          </a:xfrm>
        </p:grpSpPr>
        <p:sp>
          <p:nvSpPr>
            <p:cNvPr id="9" name="Vapaamuotoinen: Muoto 8">
              <a:extLst>
                <a:ext uri="{FF2B5EF4-FFF2-40B4-BE49-F238E27FC236}">
                  <a16:creationId xmlns:a16="http://schemas.microsoft.com/office/drawing/2014/main" id="{67872400-8A26-1B82-05D4-5585687BA455}"/>
                </a:ext>
              </a:extLst>
            </p:cNvPr>
            <p:cNvSpPr/>
            <p:nvPr/>
          </p:nvSpPr>
          <p:spPr bwMode="gray">
            <a:xfrm>
              <a:off x="624894" y="4147579"/>
              <a:ext cx="4308949" cy="2708956"/>
            </a:xfrm>
            <a:custGeom>
              <a:avLst/>
              <a:gdLst>
                <a:gd name="connsiteX0" fmla="*/ 4308950 w 4308949"/>
                <a:gd name="connsiteY0" fmla="*/ 1689666 h 2708956"/>
                <a:gd name="connsiteX1" fmla="*/ 4308747 w 4308949"/>
                <a:gd name="connsiteY1" fmla="*/ 1689666 h 2708956"/>
                <a:gd name="connsiteX2" fmla="*/ 4103024 w 4308949"/>
                <a:gd name="connsiteY2" fmla="*/ 887053 h 2708956"/>
                <a:gd name="connsiteX3" fmla="*/ 3120147 w 4308949"/>
                <a:gd name="connsiteY3" fmla="*/ 52913 h 2708956"/>
                <a:gd name="connsiteX4" fmla="*/ 1971589 w 4308949"/>
                <a:gd name="connsiteY4" fmla="*/ 218820 h 2708956"/>
                <a:gd name="connsiteX5" fmla="*/ 1012559 w 4308949"/>
                <a:gd name="connsiteY5" fmla="*/ 1013525 h 2708956"/>
                <a:gd name="connsiteX6" fmla="*/ 0 w 4308949"/>
                <a:gd name="connsiteY6" fmla="*/ 1547379 h 2708956"/>
                <a:gd name="connsiteX7" fmla="*/ 0 w 4308949"/>
                <a:gd name="connsiteY7" fmla="*/ 1855724 h 2708956"/>
                <a:gd name="connsiteX8" fmla="*/ 1012559 w 4308949"/>
                <a:gd name="connsiteY8" fmla="*/ 2389578 h 2708956"/>
                <a:gd name="connsiteX9" fmla="*/ 1349663 w 4308949"/>
                <a:gd name="connsiteY9" fmla="*/ 2708947 h 2708956"/>
                <a:gd name="connsiteX10" fmla="*/ 1822085 w 4308949"/>
                <a:gd name="connsiteY10" fmla="*/ 2708947 h 2708956"/>
                <a:gd name="connsiteX11" fmla="*/ 1227820 w 4308949"/>
                <a:gd name="connsiteY11" fmla="*/ 2173215 h 2708956"/>
                <a:gd name="connsiteX12" fmla="*/ 548478 w 4308949"/>
                <a:gd name="connsiteY12" fmla="*/ 1701552 h 2708956"/>
                <a:gd name="connsiteX13" fmla="*/ 1227820 w 4308949"/>
                <a:gd name="connsiteY13" fmla="*/ 1229909 h 2708956"/>
                <a:gd name="connsiteX14" fmla="*/ 2115249 w 4308949"/>
                <a:gd name="connsiteY14" fmla="*/ 488127 h 2708956"/>
                <a:gd name="connsiteX15" fmla="*/ 2122921 w 4308949"/>
                <a:gd name="connsiteY15" fmla="*/ 483925 h 2708956"/>
                <a:gd name="connsiteX16" fmla="*/ 3037089 w 4308949"/>
                <a:gd name="connsiteY16" fmla="*/ 346642 h 2708956"/>
                <a:gd name="connsiteX17" fmla="*/ 3833727 w 4308949"/>
                <a:gd name="connsiteY17" fmla="*/ 1030730 h 2708956"/>
                <a:gd name="connsiteX18" fmla="*/ 4003689 w 4308949"/>
                <a:gd name="connsiteY18" fmla="*/ 1701562 h 2708956"/>
                <a:gd name="connsiteX19" fmla="*/ 3833727 w 4308949"/>
                <a:gd name="connsiteY19" fmla="*/ 2372414 h 2708956"/>
                <a:gd name="connsiteX20" fmla="*/ 3594568 w 4308949"/>
                <a:gd name="connsiteY20" fmla="*/ 2708957 h 2708956"/>
                <a:gd name="connsiteX21" fmla="*/ 3985596 w 4308949"/>
                <a:gd name="connsiteY21" fmla="*/ 2708957 h 2708956"/>
                <a:gd name="connsiteX22" fmla="*/ 4103014 w 4308949"/>
                <a:gd name="connsiteY22" fmla="*/ 2516061 h 2708956"/>
                <a:gd name="connsiteX23" fmla="*/ 4308737 w 4308949"/>
                <a:gd name="connsiteY23" fmla="*/ 1713448 h 2708956"/>
                <a:gd name="connsiteX24" fmla="*/ 4308939 w 4308949"/>
                <a:gd name="connsiteY24" fmla="*/ 1713448 h 2708956"/>
                <a:gd name="connsiteX25" fmla="*/ 4308878 w 4308949"/>
                <a:gd name="connsiteY25" fmla="*/ 1701572 h 2708956"/>
                <a:gd name="connsiteX26" fmla="*/ 4308939 w 4308949"/>
                <a:gd name="connsiteY26" fmla="*/ 1689696 h 270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08949" h="2708956">
                  <a:moveTo>
                    <a:pt x="4308950" y="1689666"/>
                  </a:moveTo>
                  <a:lnTo>
                    <a:pt x="4308747" y="1689666"/>
                  </a:lnTo>
                  <a:cubicBezTo>
                    <a:pt x="4304292" y="1408513"/>
                    <a:pt x="4233350" y="1131502"/>
                    <a:pt x="4103024" y="887053"/>
                  </a:cubicBezTo>
                  <a:cubicBezTo>
                    <a:pt x="3877879" y="464761"/>
                    <a:pt x="3528811" y="168525"/>
                    <a:pt x="3120147" y="52913"/>
                  </a:cubicBezTo>
                  <a:cubicBezTo>
                    <a:pt x="2739571" y="-54781"/>
                    <a:pt x="2342403" y="2598"/>
                    <a:pt x="1971589" y="218820"/>
                  </a:cubicBezTo>
                  <a:cubicBezTo>
                    <a:pt x="1927062" y="242703"/>
                    <a:pt x="1601435" y="427347"/>
                    <a:pt x="1012559" y="1013525"/>
                  </a:cubicBezTo>
                  <a:cubicBezTo>
                    <a:pt x="641522" y="1382854"/>
                    <a:pt x="259850" y="1508037"/>
                    <a:pt x="0" y="1547379"/>
                  </a:cubicBezTo>
                  <a:lnTo>
                    <a:pt x="0" y="1855724"/>
                  </a:lnTo>
                  <a:cubicBezTo>
                    <a:pt x="259850" y="1895077"/>
                    <a:pt x="641522" y="2020250"/>
                    <a:pt x="1012559" y="2389578"/>
                  </a:cubicBezTo>
                  <a:cubicBezTo>
                    <a:pt x="1136695" y="2513148"/>
                    <a:pt x="1249090" y="2618802"/>
                    <a:pt x="1349663" y="2708947"/>
                  </a:cubicBezTo>
                  <a:lnTo>
                    <a:pt x="1822085" y="2708947"/>
                  </a:lnTo>
                  <a:cubicBezTo>
                    <a:pt x="1676507" y="2593802"/>
                    <a:pt x="1477776" y="2422029"/>
                    <a:pt x="1227820" y="2173215"/>
                  </a:cubicBezTo>
                  <a:cubicBezTo>
                    <a:pt x="998413" y="1944844"/>
                    <a:pt x="763841" y="1796904"/>
                    <a:pt x="548478" y="1701552"/>
                  </a:cubicBezTo>
                  <a:cubicBezTo>
                    <a:pt x="763851" y="1606231"/>
                    <a:pt x="998413" y="1458270"/>
                    <a:pt x="1227820" y="1229909"/>
                  </a:cubicBezTo>
                  <a:cubicBezTo>
                    <a:pt x="1808426" y="651962"/>
                    <a:pt x="2112915" y="489345"/>
                    <a:pt x="2115249" y="488127"/>
                  </a:cubicBezTo>
                  <a:lnTo>
                    <a:pt x="2122921" y="483925"/>
                  </a:lnTo>
                  <a:cubicBezTo>
                    <a:pt x="2421169" y="309299"/>
                    <a:pt x="2737237" y="261836"/>
                    <a:pt x="3037089" y="346642"/>
                  </a:cubicBezTo>
                  <a:cubicBezTo>
                    <a:pt x="3365100" y="439446"/>
                    <a:pt x="3648015" y="682393"/>
                    <a:pt x="3833727" y="1030730"/>
                  </a:cubicBezTo>
                  <a:cubicBezTo>
                    <a:pt x="3942428" y="1234599"/>
                    <a:pt x="4001081" y="1466279"/>
                    <a:pt x="4003689" y="1701562"/>
                  </a:cubicBezTo>
                  <a:cubicBezTo>
                    <a:pt x="4001081" y="1936855"/>
                    <a:pt x="3942428" y="2168525"/>
                    <a:pt x="3833727" y="2372414"/>
                  </a:cubicBezTo>
                  <a:cubicBezTo>
                    <a:pt x="3766073" y="2499313"/>
                    <a:pt x="3685501" y="2612194"/>
                    <a:pt x="3594568" y="2708957"/>
                  </a:cubicBezTo>
                  <a:lnTo>
                    <a:pt x="3985596" y="2708957"/>
                  </a:lnTo>
                  <a:cubicBezTo>
                    <a:pt x="4027729" y="2648035"/>
                    <a:pt x="4066970" y="2583672"/>
                    <a:pt x="4103014" y="2516061"/>
                  </a:cubicBezTo>
                  <a:cubicBezTo>
                    <a:pt x="4233340" y="2271612"/>
                    <a:pt x="4304271" y="1994590"/>
                    <a:pt x="4308737" y="1713448"/>
                  </a:cubicBezTo>
                  <a:lnTo>
                    <a:pt x="4308939" y="1713448"/>
                  </a:lnTo>
                  <a:cubicBezTo>
                    <a:pt x="4308939" y="1709489"/>
                    <a:pt x="4308919" y="1705531"/>
                    <a:pt x="4308878" y="1701572"/>
                  </a:cubicBezTo>
                  <a:cubicBezTo>
                    <a:pt x="4308919" y="1697613"/>
                    <a:pt x="4308939" y="1693655"/>
                    <a:pt x="4308939" y="1689696"/>
                  </a:cubicBezTo>
                  <a:close/>
                </a:path>
              </a:pathLst>
            </a:custGeom>
            <a:solidFill>
              <a:srgbClr val="E6F7FE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B225F55D-2DB8-0718-1522-73CE780B28FE}"/>
                </a:ext>
              </a:extLst>
            </p:cNvPr>
            <p:cNvSpPr/>
            <p:nvPr/>
          </p:nvSpPr>
          <p:spPr bwMode="gray">
            <a:xfrm>
              <a:off x="8568" y="3265022"/>
              <a:ext cx="4195843" cy="2735977"/>
            </a:xfrm>
            <a:custGeom>
              <a:avLst/>
              <a:gdLst>
                <a:gd name="connsiteX0" fmla="*/ 616335 w 4195843"/>
                <a:gd name="connsiteY0" fmla="*/ 2429977 h 2735977"/>
                <a:gd name="connsiteX1" fmla="*/ 528863 w 4195843"/>
                <a:gd name="connsiteY1" fmla="*/ 2423735 h 2735977"/>
                <a:gd name="connsiteX2" fmla="*/ 19057 w 4195843"/>
                <a:gd name="connsiteY2" fmla="*/ 1737190 h 2735977"/>
                <a:gd name="connsiteX3" fmla="*/ 19159 w 4195843"/>
                <a:gd name="connsiteY3" fmla="*/ 1734450 h 2735977"/>
                <a:gd name="connsiteX4" fmla="*/ 543384 w 4195843"/>
                <a:gd name="connsiteY4" fmla="*/ 809972 h 2735977"/>
                <a:gd name="connsiteX5" fmla="*/ 2263009 w 4195843"/>
                <a:gd name="connsiteY5" fmla="*/ 324038 h 2735977"/>
                <a:gd name="connsiteX6" fmla="*/ 3586785 w 4195843"/>
                <a:gd name="connsiteY6" fmla="*/ 901893 h 2735977"/>
                <a:gd name="connsiteX7" fmla="*/ 3736462 w 4195843"/>
                <a:gd name="connsiteY7" fmla="*/ 935460 h 2735977"/>
                <a:gd name="connsiteX8" fmla="*/ 4195844 w 4195843"/>
                <a:gd name="connsiteY8" fmla="*/ 1159254 h 2735977"/>
                <a:gd name="connsiteX9" fmla="*/ 2298627 w 4195843"/>
                <a:gd name="connsiteY9" fmla="*/ 20859 h 2735977"/>
                <a:gd name="connsiteX10" fmla="*/ 344522 w 4195843"/>
                <a:gd name="connsiteY10" fmla="*/ 578414 h 2735977"/>
                <a:gd name="connsiteX11" fmla="*/ 0 w 4195843"/>
                <a:gd name="connsiteY11" fmla="*/ 954634 h 2735977"/>
                <a:gd name="connsiteX12" fmla="*/ 0 w 4195843"/>
                <a:gd name="connsiteY12" fmla="*/ 2500379 h 2735977"/>
                <a:gd name="connsiteX13" fmla="*/ 495325 w 4195843"/>
                <a:gd name="connsiteY13" fmla="*/ 2727157 h 2735977"/>
                <a:gd name="connsiteX14" fmla="*/ 616335 w 4195843"/>
                <a:gd name="connsiteY14" fmla="*/ 2735977 h 2735977"/>
                <a:gd name="connsiteX15" fmla="*/ 616335 w 4195843"/>
                <a:gd name="connsiteY15" fmla="*/ 2429957 h 273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95843" h="2735977">
                  <a:moveTo>
                    <a:pt x="616335" y="2429977"/>
                  </a:moveTo>
                  <a:lnTo>
                    <a:pt x="528863" y="2423735"/>
                  </a:lnTo>
                  <a:cubicBezTo>
                    <a:pt x="430330" y="2410864"/>
                    <a:pt x="-10523" y="2320313"/>
                    <a:pt x="19057" y="1737190"/>
                  </a:cubicBezTo>
                  <a:lnTo>
                    <a:pt x="19159" y="1734450"/>
                  </a:lnTo>
                  <a:cubicBezTo>
                    <a:pt x="28992" y="1433585"/>
                    <a:pt x="229864" y="1079361"/>
                    <a:pt x="543384" y="809972"/>
                  </a:cubicBezTo>
                  <a:cubicBezTo>
                    <a:pt x="807121" y="583347"/>
                    <a:pt x="1381201" y="218841"/>
                    <a:pt x="2263009" y="324038"/>
                  </a:cubicBezTo>
                  <a:cubicBezTo>
                    <a:pt x="2894007" y="397059"/>
                    <a:pt x="3298278" y="626598"/>
                    <a:pt x="3586785" y="901893"/>
                  </a:cubicBezTo>
                  <a:cubicBezTo>
                    <a:pt x="3636904" y="910338"/>
                    <a:pt x="3686820" y="921412"/>
                    <a:pt x="3736462" y="935460"/>
                  </a:cubicBezTo>
                  <a:cubicBezTo>
                    <a:pt x="3900691" y="981918"/>
                    <a:pt x="4055046" y="1058005"/>
                    <a:pt x="4195844" y="1159254"/>
                  </a:cubicBezTo>
                  <a:cubicBezTo>
                    <a:pt x="3875636" y="691285"/>
                    <a:pt x="3369321" y="144784"/>
                    <a:pt x="2298627" y="20859"/>
                  </a:cubicBezTo>
                  <a:cubicBezTo>
                    <a:pt x="1301462" y="-98092"/>
                    <a:pt x="646271" y="319125"/>
                    <a:pt x="344522" y="578414"/>
                  </a:cubicBezTo>
                  <a:cubicBezTo>
                    <a:pt x="210573" y="693498"/>
                    <a:pt x="94657" y="820914"/>
                    <a:pt x="0" y="954634"/>
                  </a:cubicBezTo>
                  <a:lnTo>
                    <a:pt x="0" y="2500379"/>
                  </a:lnTo>
                  <a:cubicBezTo>
                    <a:pt x="157298" y="2642372"/>
                    <a:pt x="349250" y="2709282"/>
                    <a:pt x="495325" y="2727157"/>
                  </a:cubicBezTo>
                  <a:lnTo>
                    <a:pt x="616335" y="2735977"/>
                  </a:lnTo>
                  <a:lnTo>
                    <a:pt x="616335" y="2429957"/>
                  </a:lnTo>
                  <a:close/>
                </a:path>
              </a:pathLst>
            </a:custGeom>
            <a:solidFill>
              <a:srgbClr val="F3FBEE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dirty="0"/>
            </a:p>
          </p:txBody>
        </p:sp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20B180CA-F368-A178-E728-93997916504C}"/>
                </a:ext>
              </a:extLst>
            </p:cNvPr>
            <p:cNvSpPr/>
            <p:nvPr/>
          </p:nvSpPr>
          <p:spPr bwMode="gray">
            <a:xfrm>
              <a:off x="8579" y="5848725"/>
              <a:ext cx="616335" cy="1007790"/>
            </a:xfrm>
            <a:custGeom>
              <a:avLst/>
              <a:gdLst>
                <a:gd name="connsiteX0" fmla="*/ 39423 w 616335"/>
                <a:gd name="connsiteY0" fmla="*/ 1007781 h 1007790"/>
                <a:gd name="connsiteX1" fmla="*/ 18113 w 616335"/>
                <a:gd name="connsiteY1" fmla="*/ 849903 h 1007790"/>
                <a:gd name="connsiteX2" fmla="*/ 18002 w 616335"/>
                <a:gd name="connsiteY2" fmla="*/ 847163 h 1007790"/>
                <a:gd name="connsiteX3" fmla="*/ 527818 w 616335"/>
                <a:gd name="connsiteY3" fmla="*/ 160618 h 1007790"/>
                <a:gd name="connsiteX4" fmla="*/ 616335 w 616335"/>
                <a:gd name="connsiteY4" fmla="*/ 154305 h 1007790"/>
                <a:gd name="connsiteX5" fmla="*/ 616335 w 616335"/>
                <a:gd name="connsiteY5" fmla="*/ 152295 h 1007790"/>
                <a:gd name="connsiteX6" fmla="*/ 495325 w 616335"/>
                <a:gd name="connsiteY6" fmla="*/ 143474 h 1007790"/>
                <a:gd name="connsiteX7" fmla="*/ 108397 w 616335"/>
                <a:gd name="connsiteY7" fmla="*/ 0 h 1007790"/>
                <a:gd name="connsiteX8" fmla="*/ 0 w 616335"/>
                <a:gd name="connsiteY8" fmla="*/ 83100 h 1007790"/>
                <a:gd name="connsiteX9" fmla="*/ 0 w 616335"/>
                <a:gd name="connsiteY9" fmla="*/ 1007791 h 1007790"/>
                <a:gd name="connsiteX10" fmla="*/ 39423 w 616335"/>
                <a:gd name="connsiteY10" fmla="*/ 1007791 h 100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335" h="1007790">
                  <a:moveTo>
                    <a:pt x="39423" y="1007781"/>
                  </a:moveTo>
                  <a:cubicBezTo>
                    <a:pt x="27033" y="954055"/>
                    <a:pt x="19788" y="901203"/>
                    <a:pt x="18113" y="849903"/>
                  </a:cubicBezTo>
                  <a:lnTo>
                    <a:pt x="18002" y="847163"/>
                  </a:lnTo>
                  <a:cubicBezTo>
                    <a:pt x="-11568" y="264039"/>
                    <a:pt x="429295" y="173489"/>
                    <a:pt x="527818" y="160618"/>
                  </a:cubicBezTo>
                  <a:lnTo>
                    <a:pt x="616335" y="154305"/>
                  </a:lnTo>
                  <a:lnTo>
                    <a:pt x="616335" y="152295"/>
                  </a:lnTo>
                  <a:lnTo>
                    <a:pt x="495325" y="143474"/>
                  </a:lnTo>
                  <a:cubicBezTo>
                    <a:pt x="381499" y="129538"/>
                    <a:pt x="239839" y="85770"/>
                    <a:pt x="108397" y="0"/>
                  </a:cubicBezTo>
                  <a:cubicBezTo>
                    <a:pt x="71165" y="24229"/>
                    <a:pt x="34745" y="51848"/>
                    <a:pt x="0" y="83100"/>
                  </a:cubicBezTo>
                  <a:lnTo>
                    <a:pt x="0" y="1007791"/>
                  </a:lnTo>
                  <a:lnTo>
                    <a:pt x="39423" y="1007791"/>
                  </a:lnTo>
                  <a:close/>
                </a:path>
              </a:pathLst>
            </a:custGeom>
            <a:solidFill>
              <a:srgbClr val="E6F3FB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pic>
        <p:nvPicPr>
          <p:cNvPr id="12" name="Kuva 11">
            <a:extLst>
              <a:ext uri="{FF2B5EF4-FFF2-40B4-BE49-F238E27FC236}">
                <a16:creationId xmlns:a16="http://schemas.microsoft.com/office/drawing/2014/main" id="{C3EEDE80-71FA-B98B-69CA-44108E2A0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898" y="6205538"/>
            <a:ext cx="2815712" cy="530017"/>
          </a:xfrm>
          <a:prstGeom prst="rect">
            <a:avLst/>
          </a:prstGeom>
        </p:spPr>
      </p:pic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EA8A077F-23C5-BF17-35B4-C2BE44A4F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7704" y="6113666"/>
            <a:ext cx="11454295" cy="0"/>
          </a:xfrm>
          <a:prstGeom prst="line">
            <a:avLst/>
          </a:prstGeom>
          <a:ln w="12700">
            <a:solidFill>
              <a:srgbClr val="008A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tsikko 1">
            <a:extLst>
              <a:ext uri="{FF2B5EF4-FFF2-40B4-BE49-F238E27FC236}">
                <a16:creationId xmlns:a16="http://schemas.microsoft.com/office/drawing/2014/main" id="{6C04F43F-CC9F-ADCB-96D8-D7EE417416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696" y="540000"/>
            <a:ext cx="4968000" cy="2464734"/>
          </a:xfrm>
        </p:spPr>
        <p:txBody>
          <a:bodyPr/>
          <a:lstStyle/>
          <a:p>
            <a:r>
              <a:rPr lang="fi-FI" noProof="0" dirty="0"/>
              <a:t>Lisää otsikko tähän</a:t>
            </a:r>
            <a:endParaRPr lang="fi-FI" dirty="0"/>
          </a:p>
        </p:txBody>
      </p:sp>
      <p:sp>
        <p:nvSpPr>
          <p:cNvPr id="17" name="Tekstin paikkamerkki 16">
            <a:extLst>
              <a:ext uri="{FF2B5EF4-FFF2-40B4-BE49-F238E27FC236}">
                <a16:creationId xmlns:a16="http://schemas.microsoft.com/office/drawing/2014/main" id="{3792B43D-80C5-F36B-5124-D87B5D9DCE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4388" y="3240000"/>
            <a:ext cx="4968000" cy="25200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000">
                <a:latin typeface="Source Sans 3 Medium" panose="020B0303030403020204" pitchFamily="34" charset="0"/>
              </a:defRPr>
            </a:lvl1pPr>
          </a:lstStyle>
          <a:p>
            <a:pPr lvl="0"/>
            <a:r>
              <a:rPr lang="fi-FI" dirty="0"/>
              <a:t>Lisää tekstiä tähän</a:t>
            </a:r>
          </a:p>
        </p:txBody>
      </p:sp>
      <p:sp>
        <p:nvSpPr>
          <p:cNvPr id="7" name="Kuvan paikkamerkki 2">
            <a:extLst>
              <a:ext uri="{FF2B5EF4-FFF2-40B4-BE49-F238E27FC236}">
                <a16:creationId xmlns:a16="http://schemas.microsoft.com/office/drawing/2014/main" id="{A6D9DF26-C0EF-C9B9-BB8F-F0A47304A7E0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044948" y="1"/>
            <a:ext cx="6138472" cy="6857999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noProof="0" dirty="0"/>
              <a:t>Lisää kuva tähän</a:t>
            </a:r>
          </a:p>
        </p:txBody>
      </p:sp>
      <p:sp>
        <p:nvSpPr>
          <p:cNvPr id="14" name="Kuvaajatieto">
            <a:extLst>
              <a:ext uri="{FF2B5EF4-FFF2-40B4-BE49-F238E27FC236}">
                <a16:creationId xmlns:a16="http://schemas.microsoft.com/office/drawing/2014/main" id="{A7593D4A-FFF8-38E8-15D9-F9CFCDE72CD9}"/>
              </a:ext>
            </a:extLst>
          </p:cNvPr>
          <p:cNvSpPr>
            <a:spLocks noGrp="1"/>
          </p:cNvSpPr>
          <p:nvPr>
            <p:ph type="body" orient="vert" sz="quarter" idx="18" hasCustomPrompt="1"/>
          </p:nvPr>
        </p:nvSpPr>
        <p:spPr>
          <a:xfrm rot="10800000">
            <a:off x="11738857" y="539994"/>
            <a:ext cx="296534" cy="5126576"/>
          </a:xfrm>
        </p:spPr>
        <p:txBody>
          <a:bodyPr vert="eaVert" anchor="ctr" anchorCtr="0"/>
          <a:lstStyle>
            <a:lvl1pPr marL="0" indent="0">
              <a:spcBef>
                <a:spcPts val="0"/>
              </a:spcBef>
              <a:buFontTx/>
              <a:buNone/>
              <a:defRPr sz="1200"/>
            </a:lvl1pPr>
          </a:lstStyle>
          <a:p>
            <a:pPr lvl="0"/>
            <a:r>
              <a:rPr lang="fi-FI" noProof="0" dirty="0"/>
              <a:t>Lisää kuvaajatieto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5865A2D-9418-6D04-E0AE-7EBCA0F84E3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209975D-63EC-CD1D-6C79-25FEC88BB22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B775E78-DCDD-4568-8AC0-78F15331182D}" type="datetime1">
              <a:rPr lang="fi-FI" smtClean="0"/>
              <a:t>18.9.2026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F76311C-808D-6079-662C-A800125405F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F89CF4B-6BB2-4C8F-83F6-6A8F61ACBFF0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224892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Kuva 16">
            <a:extLst>
              <a:ext uri="{FF2B5EF4-FFF2-40B4-BE49-F238E27FC236}">
                <a16:creationId xmlns:a16="http://schemas.microsoft.com/office/drawing/2014/main" id="{6850030A-A566-2BA8-5457-880F5051DC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8568" y="3265022"/>
            <a:ext cx="4925274" cy="3591513"/>
            <a:chOff x="8568" y="3265022"/>
            <a:chExt cx="4925274" cy="3591513"/>
          </a:xfrm>
        </p:grpSpPr>
        <p:sp>
          <p:nvSpPr>
            <p:cNvPr id="9" name="Vapaamuotoinen: Muoto 8">
              <a:extLst>
                <a:ext uri="{FF2B5EF4-FFF2-40B4-BE49-F238E27FC236}">
                  <a16:creationId xmlns:a16="http://schemas.microsoft.com/office/drawing/2014/main" id="{67872400-8A26-1B82-05D4-5585687BA455}"/>
                </a:ext>
              </a:extLst>
            </p:cNvPr>
            <p:cNvSpPr/>
            <p:nvPr/>
          </p:nvSpPr>
          <p:spPr bwMode="gray">
            <a:xfrm>
              <a:off x="624894" y="4147579"/>
              <a:ext cx="4308949" cy="2708956"/>
            </a:xfrm>
            <a:custGeom>
              <a:avLst/>
              <a:gdLst>
                <a:gd name="connsiteX0" fmla="*/ 4308950 w 4308949"/>
                <a:gd name="connsiteY0" fmla="*/ 1689666 h 2708956"/>
                <a:gd name="connsiteX1" fmla="*/ 4308747 w 4308949"/>
                <a:gd name="connsiteY1" fmla="*/ 1689666 h 2708956"/>
                <a:gd name="connsiteX2" fmla="*/ 4103024 w 4308949"/>
                <a:gd name="connsiteY2" fmla="*/ 887053 h 2708956"/>
                <a:gd name="connsiteX3" fmla="*/ 3120147 w 4308949"/>
                <a:gd name="connsiteY3" fmla="*/ 52913 h 2708956"/>
                <a:gd name="connsiteX4" fmla="*/ 1971589 w 4308949"/>
                <a:gd name="connsiteY4" fmla="*/ 218820 h 2708956"/>
                <a:gd name="connsiteX5" fmla="*/ 1012559 w 4308949"/>
                <a:gd name="connsiteY5" fmla="*/ 1013525 h 2708956"/>
                <a:gd name="connsiteX6" fmla="*/ 0 w 4308949"/>
                <a:gd name="connsiteY6" fmla="*/ 1547379 h 2708956"/>
                <a:gd name="connsiteX7" fmla="*/ 0 w 4308949"/>
                <a:gd name="connsiteY7" fmla="*/ 1855724 h 2708956"/>
                <a:gd name="connsiteX8" fmla="*/ 1012559 w 4308949"/>
                <a:gd name="connsiteY8" fmla="*/ 2389578 h 2708956"/>
                <a:gd name="connsiteX9" fmla="*/ 1349663 w 4308949"/>
                <a:gd name="connsiteY9" fmla="*/ 2708947 h 2708956"/>
                <a:gd name="connsiteX10" fmla="*/ 1822085 w 4308949"/>
                <a:gd name="connsiteY10" fmla="*/ 2708947 h 2708956"/>
                <a:gd name="connsiteX11" fmla="*/ 1227820 w 4308949"/>
                <a:gd name="connsiteY11" fmla="*/ 2173215 h 2708956"/>
                <a:gd name="connsiteX12" fmla="*/ 548478 w 4308949"/>
                <a:gd name="connsiteY12" fmla="*/ 1701552 h 2708956"/>
                <a:gd name="connsiteX13" fmla="*/ 1227820 w 4308949"/>
                <a:gd name="connsiteY13" fmla="*/ 1229909 h 2708956"/>
                <a:gd name="connsiteX14" fmla="*/ 2115249 w 4308949"/>
                <a:gd name="connsiteY14" fmla="*/ 488127 h 2708956"/>
                <a:gd name="connsiteX15" fmla="*/ 2122921 w 4308949"/>
                <a:gd name="connsiteY15" fmla="*/ 483925 h 2708956"/>
                <a:gd name="connsiteX16" fmla="*/ 3037089 w 4308949"/>
                <a:gd name="connsiteY16" fmla="*/ 346642 h 2708956"/>
                <a:gd name="connsiteX17" fmla="*/ 3833727 w 4308949"/>
                <a:gd name="connsiteY17" fmla="*/ 1030730 h 2708956"/>
                <a:gd name="connsiteX18" fmla="*/ 4003689 w 4308949"/>
                <a:gd name="connsiteY18" fmla="*/ 1701562 h 2708956"/>
                <a:gd name="connsiteX19" fmla="*/ 3833727 w 4308949"/>
                <a:gd name="connsiteY19" fmla="*/ 2372414 h 2708956"/>
                <a:gd name="connsiteX20" fmla="*/ 3594568 w 4308949"/>
                <a:gd name="connsiteY20" fmla="*/ 2708957 h 2708956"/>
                <a:gd name="connsiteX21" fmla="*/ 3985596 w 4308949"/>
                <a:gd name="connsiteY21" fmla="*/ 2708957 h 2708956"/>
                <a:gd name="connsiteX22" fmla="*/ 4103014 w 4308949"/>
                <a:gd name="connsiteY22" fmla="*/ 2516061 h 2708956"/>
                <a:gd name="connsiteX23" fmla="*/ 4308737 w 4308949"/>
                <a:gd name="connsiteY23" fmla="*/ 1713448 h 2708956"/>
                <a:gd name="connsiteX24" fmla="*/ 4308939 w 4308949"/>
                <a:gd name="connsiteY24" fmla="*/ 1713448 h 2708956"/>
                <a:gd name="connsiteX25" fmla="*/ 4308878 w 4308949"/>
                <a:gd name="connsiteY25" fmla="*/ 1701572 h 2708956"/>
                <a:gd name="connsiteX26" fmla="*/ 4308939 w 4308949"/>
                <a:gd name="connsiteY26" fmla="*/ 1689696 h 270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08949" h="2708956">
                  <a:moveTo>
                    <a:pt x="4308950" y="1689666"/>
                  </a:moveTo>
                  <a:lnTo>
                    <a:pt x="4308747" y="1689666"/>
                  </a:lnTo>
                  <a:cubicBezTo>
                    <a:pt x="4304292" y="1408513"/>
                    <a:pt x="4233350" y="1131502"/>
                    <a:pt x="4103024" y="887053"/>
                  </a:cubicBezTo>
                  <a:cubicBezTo>
                    <a:pt x="3877879" y="464761"/>
                    <a:pt x="3528811" y="168525"/>
                    <a:pt x="3120147" y="52913"/>
                  </a:cubicBezTo>
                  <a:cubicBezTo>
                    <a:pt x="2739571" y="-54781"/>
                    <a:pt x="2342403" y="2598"/>
                    <a:pt x="1971589" y="218820"/>
                  </a:cubicBezTo>
                  <a:cubicBezTo>
                    <a:pt x="1927062" y="242703"/>
                    <a:pt x="1601435" y="427347"/>
                    <a:pt x="1012559" y="1013525"/>
                  </a:cubicBezTo>
                  <a:cubicBezTo>
                    <a:pt x="641522" y="1382854"/>
                    <a:pt x="259850" y="1508037"/>
                    <a:pt x="0" y="1547379"/>
                  </a:cubicBezTo>
                  <a:lnTo>
                    <a:pt x="0" y="1855724"/>
                  </a:lnTo>
                  <a:cubicBezTo>
                    <a:pt x="259850" y="1895077"/>
                    <a:pt x="641522" y="2020250"/>
                    <a:pt x="1012559" y="2389578"/>
                  </a:cubicBezTo>
                  <a:cubicBezTo>
                    <a:pt x="1136695" y="2513148"/>
                    <a:pt x="1249090" y="2618802"/>
                    <a:pt x="1349663" y="2708947"/>
                  </a:cubicBezTo>
                  <a:lnTo>
                    <a:pt x="1822085" y="2708947"/>
                  </a:lnTo>
                  <a:cubicBezTo>
                    <a:pt x="1676507" y="2593802"/>
                    <a:pt x="1477776" y="2422029"/>
                    <a:pt x="1227820" y="2173215"/>
                  </a:cubicBezTo>
                  <a:cubicBezTo>
                    <a:pt x="998413" y="1944844"/>
                    <a:pt x="763841" y="1796904"/>
                    <a:pt x="548478" y="1701552"/>
                  </a:cubicBezTo>
                  <a:cubicBezTo>
                    <a:pt x="763851" y="1606231"/>
                    <a:pt x="998413" y="1458270"/>
                    <a:pt x="1227820" y="1229909"/>
                  </a:cubicBezTo>
                  <a:cubicBezTo>
                    <a:pt x="1808426" y="651962"/>
                    <a:pt x="2112915" y="489345"/>
                    <a:pt x="2115249" y="488127"/>
                  </a:cubicBezTo>
                  <a:lnTo>
                    <a:pt x="2122921" y="483925"/>
                  </a:lnTo>
                  <a:cubicBezTo>
                    <a:pt x="2421169" y="309299"/>
                    <a:pt x="2737237" y="261836"/>
                    <a:pt x="3037089" y="346642"/>
                  </a:cubicBezTo>
                  <a:cubicBezTo>
                    <a:pt x="3365100" y="439446"/>
                    <a:pt x="3648015" y="682393"/>
                    <a:pt x="3833727" y="1030730"/>
                  </a:cubicBezTo>
                  <a:cubicBezTo>
                    <a:pt x="3942428" y="1234599"/>
                    <a:pt x="4001081" y="1466279"/>
                    <a:pt x="4003689" y="1701562"/>
                  </a:cubicBezTo>
                  <a:cubicBezTo>
                    <a:pt x="4001081" y="1936855"/>
                    <a:pt x="3942428" y="2168525"/>
                    <a:pt x="3833727" y="2372414"/>
                  </a:cubicBezTo>
                  <a:cubicBezTo>
                    <a:pt x="3766073" y="2499313"/>
                    <a:pt x="3685501" y="2612194"/>
                    <a:pt x="3594568" y="2708957"/>
                  </a:cubicBezTo>
                  <a:lnTo>
                    <a:pt x="3985596" y="2708957"/>
                  </a:lnTo>
                  <a:cubicBezTo>
                    <a:pt x="4027729" y="2648035"/>
                    <a:pt x="4066970" y="2583672"/>
                    <a:pt x="4103014" y="2516061"/>
                  </a:cubicBezTo>
                  <a:cubicBezTo>
                    <a:pt x="4233340" y="2271612"/>
                    <a:pt x="4304271" y="1994590"/>
                    <a:pt x="4308737" y="1713448"/>
                  </a:cubicBezTo>
                  <a:lnTo>
                    <a:pt x="4308939" y="1713448"/>
                  </a:lnTo>
                  <a:cubicBezTo>
                    <a:pt x="4308939" y="1709489"/>
                    <a:pt x="4308919" y="1705531"/>
                    <a:pt x="4308878" y="1701572"/>
                  </a:cubicBezTo>
                  <a:cubicBezTo>
                    <a:pt x="4308919" y="1697613"/>
                    <a:pt x="4308939" y="1693655"/>
                    <a:pt x="4308939" y="1689696"/>
                  </a:cubicBezTo>
                  <a:close/>
                </a:path>
              </a:pathLst>
            </a:custGeom>
            <a:solidFill>
              <a:srgbClr val="E6F7FE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B225F55D-2DB8-0718-1522-73CE780B28FE}"/>
                </a:ext>
              </a:extLst>
            </p:cNvPr>
            <p:cNvSpPr/>
            <p:nvPr/>
          </p:nvSpPr>
          <p:spPr bwMode="gray">
            <a:xfrm>
              <a:off x="8568" y="3265022"/>
              <a:ext cx="4195843" cy="2735977"/>
            </a:xfrm>
            <a:custGeom>
              <a:avLst/>
              <a:gdLst>
                <a:gd name="connsiteX0" fmla="*/ 616335 w 4195843"/>
                <a:gd name="connsiteY0" fmla="*/ 2429977 h 2735977"/>
                <a:gd name="connsiteX1" fmla="*/ 528863 w 4195843"/>
                <a:gd name="connsiteY1" fmla="*/ 2423735 h 2735977"/>
                <a:gd name="connsiteX2" fmla="*/ 19057 w 4195843"/>
                <a:gd name="connsiteY2" fmla="*/ 1737190 h 2735977"/>
                <a:gd name="connsiteX3" fmla="*/ 19159 w 4195843"/>
                <a:gd name="connsiteY3" fmla="*/ 1734450 h 2735977"/>
                <a:gd name="connsiteX4" fmla="*/ 543384 w 4195843"/>
                <a:gd name="connsiteY4" fmla="*/ 809972 h 2735977"/>
                <a:gd name="connsiteX5" fmla="*/ 2263009 w 4195843"/>
                <a:gd name="connsiteY5" fmla="*/ 324038 h 2735977"/>
                <a:gd name="connsiteX6" fmla="*/ 3586785 w 4195843"/>
                <a:gd name="connsiteY6" fmla="*/ 901893 h 2735977"/>
                <a:gd name="connsiteX7" fmla="*/ 3736462 w 4195843"/>
                <a:gd name="connsiteY7" fmla="*/ 935460 h 2735977"/>
                <a:gd name="connsiteX8" fmla="*/ 4195844 w 4195843"/>
                <a:gd name="connsiteY8" fmla="*/ 1159254 h 2735977"/>
                <a:gd name="connsiteX9" fmla="*/ 2298627 w 4195843"/>
                <a:gd name="connsiteY9" fmla="*/ 20859 h 2735977"/>
                <a:gd name="connsiteX10" fmla="*/ 344522 w 4195843"/>
                <a:gd name="connsiteY10" fmla="*/ 578414 h 2735977"/>
                <a:gd name="connsiteX11" fmla="*/ 0 w 4195843"/>
                <a:gd name="connsiteY11" fmla="*/ 954634 h 2735977"/>
                <a:gd name="connsiteX12" fmla="*/ 0 w 4195843"/>
                <a:gd name="connsiteY12" fmla="*/ 2500379 h 2735977"/>
                <a:gd name="connsiteX13" fmla="*/ 495325 w 4195843"/>
                <a:gd name="connsiteY13" fmla="*/ 2727157 h 2735977"/>
                <a:gd name="connsiteX14" fmla="*/ 616335 w 4195843"/>
                <a:gd name="connsiteY14" fmla="*/ 2735977 h 2735977"/>
                <a:gd name="connsiteX15" fmla="*/ 616335 w 4195843"/>
                <a:gd name="connsiteY15" fmla="*/ 2429957 h 273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95843" h="2735977">
                  <a:moveTo>
                    <a:pt x="616335" y="2429977"/>
                  </a:moveTo>
                  <a:lnTo>
                    <a:pt x="528863" y="2423735"/>
                  </a:lnTo>
                  <a:cubicBezTo>
                    <a:pt x="430330" y="2410864"/>
                    <a:pt x="-10523" y="2320313"/>
                    <a:pt x="19057" y="1737190"/>
                  </a:cubicBezTo>
                  <a:lnTo>
                    <a:pt x="19159" y="1734450"/>
                  </a:lnTo>
                  <a:cubicBezTo>
                    <a:pt x="28992" y="1433585"/>
                    <a:pt x="229864" y="1079361"/>
                    <a:pt x="543384" y="809972"/>
                  </a:cubicBezTo>
                  <a:cubicBezTo>
                    <a:pt x="807121" y="583347"/>
                    <a:pt x="1381201" y="218841"/>
                    <a:pt x="2263009" y="324038"/>
                  </a:cubicBezTo>
                  <a:cubicBezTo>
                    <a:pt x="2894007" y="397059"/>
                    <a:pt x="3298278" y="626598"/>
                    <a:pt x="3586785" y="901893"/>
                  </a:cubicBezTo>
                  <a:cubicBezTo>
                    <a:pt x="3636904" y="910338"/>
                    <a:pt x="3686820" y="921412"/>
                    <a:pt x="3736462" y="935460"/>
                  </a:cubicBezTo>
                  <a:cubicBezTo>
                    <a:pt x="3900691" y="981918"/>
                    <a:pt x="4055046" y="1058005"/>
                    <a:pt x="4195844" y="1159254"/>
                  </a:cubicBezTo>
                  <a:cubicBezTo>
                    <a:pt x="3875636" y="691285"/>
                    <a:pt x="3369321" y="144784"/>
                    <a:pt x="2298627" y="20859"/>
                  </a:cubicBezTo>
                  <a:cubicBezTo>
                    <a:pt x="1301462" y="-98092"/>
                    <a:pt x="646271" y="319125"/>
                    <a:pt x="344522" y="578414"/>
                  </a:cubicBezTo>
                  <a:cubicBezTo>
                    <a:pt x="210573" y="693498"/>
                    <a:pt x="94657" y="820914"/>
                    <a:pt x="0" y="954634"/>
                  </a:cubicBezTo>
                  <a:lnTo>
                    <a:pt x="0" y="2500379"/>
                  </a:lnTo>
                  <a:cubicBezTo>
                    <a:pt x="157298" y="2642372"/>
                    <a:pt x="349250" y="2709282"/>
                    <a:pt x="495325" y="2727157"/>
                  </a:cubicBezTo>
                  <a:lnTo>
                    <a:pt x="616335" y="2735977"/>
                  </a:lnTo>
                  <a:lnTo>
                    <a:pt x="616335" y="2429957"/>
                  </a:lnTo>
                  <a:close/>
                </a:path>
              </a:pathLst>
            </a:custGeom>
            <a:solidFill>
              <a:srgbClr val="F3FBEE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dirty="0"/>
            </a:p>
          </p:txBody>
        </p:sp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20B180CA-F368-A178-E728-93997916504C}"/>
                </a:ext>
              </a:extLst>
            </p:cNvPr>
            <p:cNvSpPr/>
            <p:nvPr/>
          </p:nvSpPr>
          <p:spPr bwMode="gray">
            <a:xfrm>
              <a:off x="8579" y="5848725"/>
              <a:ext cx="616335" cy="1007790"/>
            </a:xfrm>
            <a:custGeom>
              <a:avLst/>
              <a:gdLst>
                <a:gd name="connsiteX0" fmla="*/ 39423 w 616335"/>
                <a:gd name="connsiteY0" fmla="*/ 1007781 h 1007790"/>
                <a:gd name="connsiteX1" fmla="*/ 18113 w 616335"/>
                <a:gd name="connsiteY1" fmla="*/ 849903 h 1007790"/>
                <a:gd name="connsiteX2" fmla="*/ 18002 w 616335"/>
                <a:gd name="connsiteY2" fmla="*/ 847163 h 1007790"/>
                <a:gd name="connsiteX3" fmla="*/ 527818 w 616335"/>
                <a:gd name="connsiteY3" fmla="*/ 160618 h 1007790"/>
                <a:gd name="connsiteX4" fmla="*/ 616335 w 616335"/>
                <a:gd name="connsiteY4" fmla="*/ 154305 h 1007790"/>
                <a:gd name="connsiteX5" fmla="*/ 616335 w 616335"/>
                <a:gd name="connsiteY5" fmla="*/ 152295 h 1007790"/>
                <a:gd name="connsiteX6" fmla="*/ 495325 w 616335"/>
                <a:gd name="connsiteY6" fmla="*/ 143474 h 1007790"/>
                <a:gd name="connsiteX7" fmla="*/ 108397 w 616335"/>
                <a:gd name="connsiteY7" fmla="*/ 0 h 1007790"/>
                <a:gd name="connsiteX8" fmla="*/ 0 w 616335"/>
                <a:gd name="connsiteY8" fmla="*/ 83100 h 1007790"/>
                <a:gd name="connsiteX9" fmla="*/ 0 w 616335"/>
                <a:gd name="connsiteY9" fmla="*/ 1007791 h 1007790"/>
                <a:gd name="connsiteX10" fmla="*/ 39423 w 616335"/>
                <a:gd name="connsiteY10" fmla="*/ 1007791 h 100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335" h="1007790">
                  <a:moveTo>
                    <a:pt x="39423" y="1007781"/>
                  </a:moveTo>
                  <a:cubicBezTo>
                    <a:pt x="27033" y="954055"/>
                    <a:pt x="19788" y="901203"/>
                    <a:pt x="18113" y="849903"/>
                  </a:cubicBezTo>
                  <a:lnTo>
                    <a:pt x="18002" y="847163"/>
                  </a:lnTo>
                  <a:cubicBezTo>
                    <a:pt x="-11568" y="264039"/>
                    <a:pt x="429295" y="173489"/>
                    <a:pt x="527818" y="160618"/>
                  </a:cubicBezTo>
                  <a:lnTo>
                    <a:pt x="616335" y="154305"/>
                  </a:lnTo>
                  <a:lnTo>
                    <a:pt x="616335" y="152295"/>
                  </a:lnTo>
                  <a:lnTo>
                    <a:pt x="495325" y="143474"/>
                  </a:lnTo>
                  <a:cubicBezTo>
                    <a:pt x="381499" y="129538"/>
                    <a:pt x="239839" y="85770"/>
                    <a:pt x="108397" y="0"/>
                  </a:cubicBezTo>
                  <a:cubicBezTo>
                    <a:pt x="71165" y="24229"/>
                    <a:pt x="34745" y="51848"/>
                    <a:pt x="0" y="83100"/>
                  </a:cubicBezTo>
                  <a:lnTo>
                    <a:pt x="0" y="1007791"/>
                  </a:lnTo>
                  <a:lnTo>
                    <a:pt x="39423" y="1007791"/>
                  </a:lnTo>
                  <a:close/>
                </a:path>
              </a:pathLst>
            </a:custGeom>
            <a:solidFill>
              <a:srgbClr val="E6F3FB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pic>
        <p:nvPicPr>
          <p:cNvPr id="12" name="Kuva 11">
            <a:extLst>
              <a:ext uri="{FF2B5EF4-FFF2-40B4-BE49-F238E27FC236}">
                <a16:creationId xmlns:a16="http://schemas.microsoft.com/office/drawing/2014/main" id="{C3EEDE80-71FA-B98B-69CA-44108E2A0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898" y="6205538"/>
            <a:ext cx="2815712" cy="530017"/>
          </a:xfrm>
          <a:prstGeom prst="rect">
            <a:avLst/>
          </a:prstGeom>
        </p:spPr>
      </p:pic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EA8A077F-23C5-BF17-35B4-C2BE44A4F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7704" y="6113666"/>
            <a:ext cx="11454295" cy="0"/>
          </a:xfrm>
          <a:prstGeom prst="line">
            <a:avLst/>
          </a:prstGeom>
          <a:ln w="12700">
            <a:solidFill>
              <a:srgbClr val="008A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tsikko 1">
            <a:extLst>
              <a:ext uri="{FF2B5EF4-FFF2-40B4-BE49-F238E27FC236}">
                <a16:creationId xmlns:a16="http://schemas.microsoft.com/office/drawing/2014/main" id="{6C04F43F-CC9F-ADCB-96D8-D7EE417416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696" y="540000"/>
            <a:ext cx="6408000" cy="2113515"/>
          </a:xfrm>
        </p:spPr>
        <p:txBody>
          <a:bodyPr/>
          <a:lstStyle/>
          <a:p>
            <a:r>
              <a:rPr lang="fi-FI" noProof="0" dirty="0"/>
              <a:t>Lisää otsikko tähän</a:t>
            </a:r>
            <a:endParaRPr lang="fi-FI" dirty="0"/>
          </a:p>
        </p:txBody>
      </p:sp>
      <p:sp>
        <p:nvSpPr>
          <p:cNvPr id="17" name="Tekstin paikkamerkki 16">
            <a:extLst>
              <a:ext uri="{FF2B5EF4-FFF2-40B4-BE49-F238E27FC236}">
                <a16:creationId xmlns:a16="http://schemas.microsoft.com/office/drawing/2014/main" id="{3792B43D-80C5-F36B-5124-D87B5D9DCE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4388" y="3240000"/>
            <a:ext cx="6408000" cy="25200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000">
                <a:latin typeface="Source Sans 3 Medium" panose="020B0303030403020204" pitchFamily="34" charset="0"/>
              </a:defRPr>
            </a:lvl1pPr>
          </a:lstStyle>
          <a:p>
            <a:pPr lvl="0"/>
            <a:r>
              <a:rPr lang="fi-FI" dirty="0"/>
              <a:t>Lisää tekstiä tähän</a:t>
            </a:r>
          </a:p>
        </p:txBody>
      </p:sp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8036086E-DE5F-270C-698B-645085618468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368642" y="716664"/>
            <a:ext cx="4814778" cy="5040000"/>
          </a:xfrm>
          <a:custGeom>
            <a:avLst/>
            <a:gdLst>
              <a:gd name="connsiteX0" fmla="*/ 2520000 w 4814778"/>
              <a:gd name="connsiteY0" fmla="*/ 0 h 5040000"/>
              <a:gd name="connsiteX1" fmla="*/ 4735850 w 4814778"/>
              <a:gd name="connsiteY1" fmla="*/ 1318818 h 5040000"/>
              <a:gd name="connsiteX2" fmla="*/ 4814778 w 4814778"/>
              <a:gd name="connsiteY2" fmla="*/ 1482664 h 5040000"/>
              <a:gd name="connsiteX3" fmla="*/ 4814778 w 4814778"/>
              <a:gd name="connsiteY3" fmla="*/ 3557337 h 5040000"/>
              <a:gd name="connsiteX4" fmla="*/ 4735850 w 4814778"/>
              <a:gd name="connsiteY4" fmla="*/ 3721182 h 5040000"/>
              <a:gd name="connsiteX5" fmla="*/ 2520000 w 4814778"/>
              <a:gd name="connsiteY5" fmla="*/ 5040000 h 5040000"/>
              <a:gd name="connsiteX6" fmla="*/ 0 w 4814778"/>
              <a:gd name="connsiteY6" fmla="*/ 2520000 h 5040000"/>
              <a:gd name="connsiteX7" fmla="*/ 2520000 w 4814778"/>
              <a:gd name="connsiteY7" fmla="*/ 0 h 50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14778" h="5040000">
                <a:moveTo>
                  <a:pt x="2520000" y="0"/>
                </a:moveTo>
                <a:cubicBezTo>
                  <a:pt x="3476834" y="0"/>
                  <a:pt x="4309115" y="533271"/>
                  <a:pt x="4735850" y="1318818"/>
                </a:cubicBezTo>
                <a:lnTo>
                  <a:pt x="4814778" y="1482664"/>
                </a:lnTo>
                <a:lnTo>
                  <a:pt x="4814778" y="3557337"/>
                </a:lnTo>
                <a:lnTo>
                  <a:pt x="4735850" y="3721182"/>
                </a:lnTo>
                <a:cubicBezTo>
                  <a:pt x="4309115" y="4506730"/>
                  <a:pt x="3476834" y="5040000"/>
                  <a:pt x="2520000" y="5040000"/>
                </a:cubicBezTo>
                <a:cubicBezTo>
                  <a:pt x="1128242" y="5040000"/>
                  <a:pt x="0" y="3911758"/>
                  <a:pt x="0" y="2520000"/>
                </a:cubicBezTo>
                <a:cubicBezTo>
                  <a:pt x="0" y="1128242"/>
                  <a:pt x="1128242" y="0"/>
                  <a:pt x="25200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noProof="0" dirty="0"/>
              <a:t>Lisää kuva tähän</a:t>
            </a:r>
          </a:p>
        </p:txBody>
      </p:sp>
      <p:sp>
        <p:nvSpPr>
          <p:cNvPr id="6" name="Kuvaajatieto">
            <a:extLst>
              <a:ext uri="{FF2B5EF4-FFF2-40B4-BE49-F238E27FC236}">
                <a16:creationId xmlns:a16="http://schemas.microsoft.com/office/drawing/2014/main" id="{DFF0D8F3-F316-D7DB-0458-44D2488F25A3}"/>
              </a:ext>
            </a:extLst>
          </p:cNvPr>
          <p:cNvSpPr>
            <a:spLocks noGrp="1"/>
          </p:cNvSpPr>
          <p:nvPr>
            <p:ph type="body" orient="vert" sz="quarter" idx="18" hasCustomPrompt="1"/>
          </p:nvPr>
        </p:nvSpPr>
        <p:spPr>
          <a:xfrm rot="10800000">
            <a:off x="11738857" y="539994"/>
            <a:ext cx="296534" cy="5126576"/>
          </a:xfrm>
        </p:spPr>
        <p:txBody>
          <a:bodyPr vert="eaVert" anchor="ctr" anchorCtr="0"/>
          <a:lstStyle>
            <a:lvl1pPr marL="0" indent="0">
              <a:spcBef>
                <a:spcPts val="0"/>
              </a:spcBef>
              <a:buFontTx/>
              <a:buNone/>
              <a:defRPr sz="1200"/>
            </a:lvl1pPr>
          </a:lstStyle>
          <a:p>
            <a:pPr lvl="0"/>
            <a:r>
              <a:rPr lang="fi-FI" noProof="0" dirty="0"/>
              <a:t>Lisää kuvaajatieto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4DAC6AA-3ACB-E3AF-0857-3BC9743AA3F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9AE9013-8835-AF43-F6A9-91407529A79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B775E78-DCDD-4568-8AC0-78F15331182D}" type="datetime1">
              <a:rPr lang="fi-FI" smtClean="0"/>
              <a:t>18.9.2026</a:t>
            </a:fld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4D5C5D2-D293-1A86-6CD4-9982BC33FE6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F89CF4B-6BB2-4C8F-83F6-6A8F61ACBFF0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417260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Kuva 16">
            <a:extLst>
              <a:ext uri="{FF2B5EF4-FFF2-40B4-BE49-F238E27FC236}">
                <a16:creationId xmlns:a16="http://schemas.microsoft.com/office/drawing/2014/main" id="{6850030A-A566-2BA8-5457-880F5051DC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8568" y="3265022"/>
            <a:ext cx="4925274" cy="3591513"/>
            <a:chOff x="8568" y="3265022"/>
            <a:chExt cx="4925274" cy="3591513"/>
          </a:xfrm>
        </p:grpSpPr>
        <p:sp>
          <p:nvSpPr>
            <p:cNvPr id="9" name="Vapaamuotoinen: Muoto 8">
              <a:extLst>
                <a:ext uri="{FF2B5EF4-FFF2-40B4-BE49-F238E27FC236}">
                  <a16:creationId xmlns:a16="http://schemas.microsoft.com/office/drawing/2014/main" id="{67872400-8A26-1B82-05D4-5585687BA455}"/>
                </a:ext>
              </a:extLst>
            </p:cNvPr>
            <p:cNvSpPr/>
            <p:nvPr/>
          </p:nvSpPr>
          <p:spPr bwMode="gray">
            <a:xfrm>
              <a:off x="624894" y="4147579"/>
              <a:ext cx="4308949" cy="2708956"/>
            </a:xfrm>
            <a:custGeom>
              <a:avLst/>
              <a:gdLst>
                <a:gd name="connsiteX0" fmla="*/ 4308950 w 4308949"/>
                <a:gd name="connsiteY0" fmla="*/ 1689666 h 2708956"/>
                <a:gd name="connsiteX1" fmla="*/ 4308747 w 4308949"/>
                <a:gd name="connsiteY1" fmla="*/ 1689666 h 2708956"/>
                <a:gd name="connsiteX2" fmla="*/ 4103024 w 4308949"/>
                <a:gd name="connsiteY2" fmla="*/ 887053 h 2708956"/>
                <a:gd name="connsiteX3" fmla="*/ 3120147 w 4308949"/>
                <a:gd name="connsiteY3" fmla="*/ 52913 h 2708956"/>
                <a:gd name="connsiteX4" fmla="*/ 1971589 w 4308949"/>
                <a:gd name="connsiteY4" fmla="*/ 218820 h 2708956"/>
                <a:gd name="connsiteX5" fmla="*/ 1012559 w 4308949"/>
                <a:gd name="connsiteY5" fmla="*/ 1013525 h 2708956"/>
                <a:gd name="connsiteX6" fmla="*/ 0 w 4308949"/>
                <a:gd name="connsiteY6" fmla="*/ 1547379 h 2708956"/>
                <a:gd name="connsiteX7" fmla="*/ 0 w 4308949"/>
                <a:gd name="connsiteY7" fmla="*/ 1855724 h 2708956"/>
                <a:gd name="connsiteX8" fmla="*/ 1012559 w 4308949"/>
                <a:gd name="connsiteY8" fmla="*/ 2389578 h 2708956"/>
                <a:gd name="connsiteX9" fmla="*/ 1349663 w 4308949"/>
                <a:gd name="connsiteY9" fmla="*/ 2708947 h 2708956"/>
                <a:gd name="connsiteX10" fmla="*/ 1822085 w 4308949"/>
                <a:gd name="connsiteY10" fmla="*/ 2708947 h 2708956"/>
                <a:gd name="connsiteX11" fmla="*/ 1227820 w 4308949"/>
                <a:gd name="connsiteY11" fmla="*/ 2173215 h 2708956"/>
                <a:gd name="connsiteX12" fmla="*/ 548478 w 4308949"/>
                <a:gd name="connsiteY12" fmla="*/ 1701552 h 2708956"/>
                <a:gd name="connsiteX13" fmla="*/ 1227820 w 4308949"/>
                <a:gd name="connsiteY13" fmla="*/ 1229909 h 2708956"/>
                <a:gd name="connsiteX14" fmla="*/ 2115249 w 4308949"/>
                <a:gd name="connsiteY14" fmla="*/ 488127 h 2708956"/>
                <a:gd name="connsiteX15" fmla="*/ 2122921 w 4308949"/>
                <a:gd name="connsiteY15" fmla="*/ 483925 h 2708956"/>
                <a:gd name="connsiteX16" fmla="*/ 3037089 w 4308949"/>
                <a:gd name="connsiteY16" fmla="*/ 346642 h 2708956"/>
                <a:gd name="connsiteX17" fmla="*/ 3833727 w 4308949"/>
                <a:gd name="connsiteY17" fmla="*/ 1030730 h 2708956"/>
                <a:gd name="connsiteX18" fmla="*/ 4003689 w 4308949"/>
                <a:gd name="connsiteY18" fmla="*/ 1701562 h 2708956"/>
                <a:gd name="connsiteX19" fmla="*/ 3833727 w 4308949"/>
                <a:gd name="connsiteY19" fmla="*/ 2372414 h 2708956"/>
                <a:gd name="connsiteX20" fmla="*/ 3594568 w 4308949"/>
                <a:gd name="connsiteY20" fmla="*/ 2708957 h 2708956"/>
                <a:gd name="connsiteX21" fmla="*/ 3985596 w 4308949"/>
                <a:gd name="connsiteY21" fmla="*/ 2708957 h 2708956"/>
                <a:gd name="connsiteX22" fmla="*/ 4103014 w 4308949"/>
                <a:gd name="connsiteY22" fmla="*/ 2516061 h 2708956"/>
                <a:gd name="connsiteX23" fmla="*/ 4308737 w 4308949"/>
                <a:gd name="connsiteY23" fmla="*/ 1713448 h 2708956"/>
                <a:gd name="connsiteX24" fmla="*/ 4308939 w 4308949"/>
                <a:gd name="connsiteY24" fmla="*/ 1713448 h 2708956"/>
                <a:gd name="connsiteX25" fmla="*/ 4308878 w 4308949"/>
                <a:gd name="connsiteY25" fmla="*/ 1701572 h 2708956"/>
                <a:gd name="connsiteX26" fmla="*/ 4308939 w 4308949"/>
                <a:gd name="connsiteY26" fmla="*/ 1689696 h 270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08949" h="2708956">
                  <a:moveTo>
                    <a:pt x="4308950" y="1689666"/>
                  </a:moveTo>
                  <a:lnTo>
                    <a:pt x="4308747" y="1689666"/>
                  </a:lnTo>
                  <a:cubicBezTo>
                    <a:pt x="4304292" y="1408513"/>
                    <a:pt x="4233350" y="1131502"/>
                    <a:pt x="4103024" y="887053"/>
                  </a:cubicBezTo>
                  <a:cubicBezTo>
                    <a:pt x="3877879" y="464761"/>
                    <a:pt x="3528811" y="168525"/>
                    <a:pt x="3120147" y="52913"/>
                  </a:cubicBezTo>
                  <a:cubicBezTo>
                    <a:pt x="2739571" y="-54781"/>
                    <a:pt x="2342403" y="2598"/>
                    <a:pt x="1971589" y="218820"/>
                  </a:cubicBezTo>
                  <a:cubicBezTo>
                    <a:pt x="1927062" y="242703"/>
                    <a:pt x="1601435" y="427347"/>
                    <a:pt x="1012559" y="1013525"/>
                  </a:cubicBezTo>
                  <a:cubicBezTo>
                    <a:pt x="641522" y="1382854"/>
                    <a:pt x="259850" y="1508037"/>
                    <a:pt x="0" y="1547379"/>
                  </a:cubicBezTo>
                  <a:lnTo>
                    <a:pt x="0" y="1855724"/>
                  </a:lnTo>
                  <a:cubicBezTo>
                    <a:pt x="259850" y="1895077"/>
                    <a:pt x="641522" y="2020250"/>
                    <a:pt x="1012559" y="2389578"/>
                  </a:cubicBezTo>
                  <a:cubicBezTo>
                    <a:pt x="1136695" y="2513148"/>
                    <a:pt x="1249090" y="2618802"/>
                    <a:pt x="1349663" y="2708947"/>
                  </a:cubicBezTo>
                  <a:lnTo>
                    <a:pt x="1822085" y="2708947"/>
                  </a:lnTo>
                  <a:cubicBezTo>
                    <a:pt x="1676507" y="2593802"/>
                    <a:pt x="1477776" y="2422029"/>
                    <a:pt x="1227820" y="2173215"/>
                  </a:cubicBezTo>
                  <a:cubicBezTo>
                    <a:pt x="998413" y="1944844"/>
                    <a:pt x="763841" y="1796904"/>
                    <a:pt x="548478" y="1701552"/>
                  </a:cubicBezTo>
                  <a:cubicBezTo>
                    <a:pt x="763851" y="1606231"/>
                    <a:pt x="998413" y="1458270"/>
                    <a:pt x="1227820" y="1229909"/>
                  </a:cubicBezTo>
                  <a:cubicBezTo>
                    <a:pt x="1808426" y="651962"/>
                    <a:pt x="2112915" y="489345"/>
                    <a:pt x="2115249" y="488127"/>
                  </a:cubicBezTo>
                  <a:lnTo>
                    <a:pt x="2122921" y="483925"/>
                  </a:lnTo>
                  <a:cubicBezTo>
                    <a:pt x="2421169" y="309299"/>
                    <a:pt x="2737237" y="261836"/>
                    <a:pt x="3037089" y="346642"/>
                  </a:cubicBezTo>
                  <a:cubicBezTo>
                    <a:pt x="3365100" y="439446"/>
                    <a:pt x="3648015" y="682393"/>
                    <a:pt x="3833727" y="1030730"/>
                  </a:cubicBezTo>
                  <a:cubicBezTo>
                    <a:pt x="3942428" y="1234599"/>
                    <a:pt x="4001081" y="1466279"/>
                    <a:pt x="4003689" y="1701562"/>
                  </a:cubicBezTo>
                  <a:cubicBezTo>
                    <a:pt x="4001081" y="1936855"/>
                    <a:pt x="3942428" y="2168525"/>
                    <a:pt x="3833727" y="2372414"/>
                  </a:cubicBezTo>
                  <a:cubicBezTo>
                    <a:pt x="3766073" y="2499313"/>
                    <a:pt x="3685501" y="2612194"/>
                    <a:pt x="3594568" y="2708957"/>
                  </a:cubicBezTo>
                  <a:lnTo>
                    <a:pt x="3985596" y="2708957"/>
                  </a:lnTo>
                  <a:cubicBezTo>
                    <a:pt x="4027729" y="2648035"/>
                    <a:pt x="4066970" y="2583672"/>
                    <a:pt x="4103014" y="2516061"/>
                  </a:cubicBezTo>
                  <a:cubicBezTo>
                    <a:pt x="4233340" y="2271612"/>
                    <a:pt x="4304271" y="1994590"/>
                    <a:pt x="4308737" y="1713448"/>
                  </a:cubicBezTo>
                  <a:lnTo>
                    <a:pt x="4308939" y="1713448"/>
                  </a:lnTo>
                  <a:cubicBezTo>
                    <a:pt x="4308939" y="1709489"/>
                    <a:pt x="4308919" y="1705531"/>
                    <a:pt x="4308878" y="1701572"/>
                  </a:cubicBezTo>
                  <a:cubicBezTo>
                    <a:pt x="4308919" y="1697613"/>
                    <a:pt x="4308939" y="1693655"/>
                    <a:pt x="4308939" y="1689696"/>
                  </a:cubicBezTo>
                  <a:close/>
                </a:path>
              </a:pathLst>
            </a:custGeom>
            <a:solidFill>
              <a:srgbClr val="E6F7FE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B225F55D-2DB8-0718-1522-73CE780B28FE}"/>
                </a:ext>
              </a:extLst>
            </p:cNvPr>
            <p:cNvSpPr/>
            <p:nvPr/>
          </p:nvSpPr>
          <p:spPr bwMode="gray">
            <a:xfrm>
              <a:off x="8568" y="3265022"/>
              <a:ext cx="4195843" cy="2735977"/>
            </a:xfrm>
            <a:custGeom>
              <a:avLst/>
              <a:gdLst>
                <a:gd name="connsiteX0" fmla="*/ 616335 w 4195843"/>
                <a:gd name="connsiteY0" fmla="*/ 2429977 h 2735977"/>
                <a:gd name="connsiteX1" fmla="*/ 528863 w 4195843"/>
                <a:gd name="connsiteY1" fmla="*/ 2423735 h 2735977"/>
                <a:gd name="connsiteX2" fmla="*/ 19057 w 4195843"/>
                <a:gd name="connsiteY2" fmla="*/ 1737190 h 2735977"/>
                <a:gd name="connsiteX3" fmla="*/ 19159 w 4195843"/>
                <a:gd name="connsiteY3" fmla="*/ 1734450 h 2735977"/>
                <a:gd name="connsiteX4" fmla="*/ 543384 w 4195843"/>
                <a:gd name="connsiteY4" fmla="*/ 809972 h 2735977"/>
                <a:gd name="connsiteX5" fmla="*/ 2263009 w 4195843"/>
                <a:gd name="connsiteY5" fmla="*/ 324038 h 2735977"/>
                <a:gd name="connsiteX6" fmla="*/ 3586785 w 4195843"/>
                <a:gd name="connsiteY6" fmla="*/ 901893 h 2735977"/>
                <a:gd name="connsiteX7" fmla="*/ 3736462 w 4195843"/>
                <a:gd name="connsiteY7" fmla="*/ 935460 h 2735977"/>
                <a:gd name="connsiteX8" fmla="*/ 4195844 w 4195843"/>
                <a:gd name="connsiteY8" fmla="*/ 1159254 h 2735977"/>
                <a:gd name="connsiteX9" fmla="*/ 2298627 w 4195843"/>
                <a:gd name="connsiteY9" fmla="*/ 20859 h 2735977"/>
                <a:gd name="connsiteX10" fmla="*/ 344522 w 4195843"/>
                <a:gd name="connsiteY10" fmla="*/ 578414 h 2735977"/>
                <a:gd name="connsiteX11" fmla="*/ 0 w 4195843"/>
                <a:gd name="connsiteY11" fmla="*/ 954634 h 2735977"/>
                <a:gd name="connsiteX12" fmla="*/ 0 w 4195843"/>
                <a:gd name="connsiteY12" fmla="*/ 2500379 h 2735977"/>
                <a:gd name="connsiteX13" fmla="*/ 495325 w 4195843"/>
                <a:gd name="connsiteY13" fmla="*/ 2727157 h 2735977"/>
                <a:gd name="connsiteX14" fmla="*/ 616335 w 4195843"/>
                <a:gd name="connsiteY14" fmla="*/ 2735977 h 2735977"/>
                <a:gd name="connsiteX15" fmla="*/ 616335 w 4195843"/>
                <a:gd name="connsiteY15" fmla="*/ 2429957 h 273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95843" h="2735977">
                  <a:moveTo>
                    <a:pt x="616335" y="2429977"/>
                  </a:moveTo>
                  <a:lnTo>
                    <a:pt x="528863" y="2423735"/>
                  </a:lnTo>
                  <a:cubicBezTo>
                    <a:pt x="430330" y="2410864"/>
                    <a:pt x="-10523" y="2320313"/>
                    <a:pt x="19057" y="1737190"/>
                  </a:cubicBezTo>
                  <a:lnTo>
                    <a:pt x="19159" y="1734450"/>
                  </a:lnTo>
                  <a:cubicBezTo>
                    <a:pt x="28992" y="1433585"/>
                    <a:pt x="229864" y="1079361"/>
                    <a:pt x="543384" y="809972"/>
                  </a:cubicBezTo>
                  <a:cubicBezTo>
                    <a:pt x="807121" y="583347"/>
                    <a:pt x="1381201" y="218841"/>
                    <a:pt x="2263009" y="324038"/>
                  </a:cubicBezTo>
                  <a:cubicBezTo>
                    <a:pt x="2894007" y="397059"/>
                    <a:pt x="3298278" y="626598"/>
                    <a:pt x="3586785" y="901893"/>
                  </a:cubicBezTo>
                  <a:cubicBezTo>
                    <a:pt x="3636904" y="910338"/>
                    <a:pt x="3686820" y="921412"/>
                    <a:pt x="3736462" y="935460"/>
                  </a:cubicBezTo>
                  <a:cubicBezTo>
                    <a:pt x="3900691" y="981918"/>
                    <a:pt x="4055046" y="1058005"/>
                    <a:pt x="4195844" y="1159254"/>
                  </a:cubicBezTo>
                  <a:cubicBezTo>
                    <a:pt x="3875636" y="691285"/>
                    <a:pt x="3369321" y="144784"/>
                    <a:pt x="2298627" y="20859"/>
                  </a:cubicBezTo>
                  <a:cubicBezTo>
                    <a:pt x="1301462" y="-98092"/>
                    <a:pt x="646271" y="319125"/>
                    <a:pt x="344522" y="578414"/>
                  </a:cubicBezTo>
                  <a:cubicBezTo>
                    <a:pt x="210573" y="693498"/>
                    <a:pt x="94657" y="820914"/>
                    <a:pt x="0" y="954634"/>
                  </a:cubicBezTo>
                  <a:lnTo>
                    <a:pt x="0" y="2500379"/>
                  </a:lnTo>
                  <a:cubicBezTo>
                    <a:pt x="157298" y="2642372"/>
                    <a:pt x="349250" y="2709282"/>
                    <a:pt x="495325" y="2727157"/>
                  </a:cubicBezTo>
                  <a:lnTo>
                    <a:pt x="616335" y="2735977"/>
                  </a:lnTo>
                  <a:lnTo>
                    <a:pt x="616335" y="2429957"/>
                  </a:lnTo>
                  <a:close/>
                </a:path>
              </a:pathLst>
            </a:custGeom>
            <a:solidFill>
              <a:srgbClr val="F3FBEE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dirty="0"/>
            </a:p>
          </p:txBody>
        </p:sp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20B180CA-F368-A178-E728-93997916504C}"/>
                </a:ext>
              </a:extLst>
            </p:cNvPr>
            <p:cNvSpPr/>
            <p:nvPr/>
          </p:nvSpPr>
          <p:spPr bwMode="gray">
            <a:xfrm>
              <a:off x="8579" y="5848725"/>
              <a:ext cx="616335" cy="1007790"/>
            </a:xfrm>
            <a:custGeom>
              <a:avLst/>
              <a:gdLst>
                <a:gd name="connsiteX0" fmla="*/ 39423 w 616335"/>
                <a:gd name="connsiteY0" fmla="*/ 1007781 h 1007790"/>
                <a:gd name="connsiteX1" fmla="*/ 18113 w 616335"/>
                <a:gd name="connsiteY1" fmla="*/ 849903 h 1007790"/>
                <a:gd name="connsiteX2" fmla="*/ 18002 w 616335"/>
                <a:gd name="connsiteY2" fmla="*/ 847163 h 1007790"/>
                <a:gd name="connsiteX3" fmla="*/ 527818 w 616335"/>
                <a:gd name="connsiteY3" fmla="*/ 160618 h 1007790"/>
                <a:gd name="connsiteX4" fmla="*/ 616335 w 616335"/>
                <a:gd name="connsiteY4" fmla="*/ 154305 h 1007790"/>
                <a:gd name="connsiteX5" fmla="*/ 616335 w 616335"/>
                <a:gd name="connsiteY5" fmla="*/ 152295 h 1007790"/>
                <a:gd name="connsiteX6" fmla="*/ 495325 w 616335"/>
                <a:gd name="connsiteY6" fmla="*/ 143474 h 1007790"/>
                <a:gd name="connsiteX7" fmla="*/ 108397 w 616335"/>
                <a:gd name="connsiteY7" fmla="*/ 0 h 1007790"/>
                <a:gd name="connsiteX8" fmla="*/ 0 w 616335"/>
                <a:gd name="connsiteY8" fmla="*/ 83100 h 1007790"/>
                <a:gd name="connsiteX9" fmla="*/ 0 w 616335"/>
                <a:gd name="connsiteY9" fmla="*/ 1007791 h 1007790"/>
                <a:gd name="connsiteX10" fmla="*/ 39423 w 616335"/>
                <a:gd name="connsiteY10" fmla="*/ 1007791 h 100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335" h="1007790">
                  <a:moveTo>
                    <a:pt x="39423" y="1007781"/>
                  </a:moveTo>
                  <a:cubicBezTo>
                    <a:pt x="27033" y="954055"/>
                    <a:pt x="19788" y="901203"/>
                    <a:pt x="18113" y="849903"/>
                  </a:cubicBezTo>
                  <a:lnTo>
                    <a:pt x="18002" y="847163"/>
                  </a:lnTo>
                  <a:cubicBezTo>
                    <a:pt x="-11568" y="264039"/>
                    <a:pt x="429295" y="173489"/>
                    <a:pt x="527818" y="160618"/>
                  </a:cubicBezTo>
                  <a:lnTo>
                    <a:pt x="616335" y="154305"/>
                  </a:lnTo>
                  <a:lnTo>
                    <a:pt x="616335" y="152295"/>
                  </a:lnTo>
                  <a:lnTo>
                    <a:pt x="495325" y="143474"/>
                  </a:lnTo>
                  <a:cubicBezTo>
                    <a:pt x="381499" y="129538"/>
                    <a:pt x="239839" y="85770"/>
                    <a:pt x="108397" y="0"/>
                  </a:cubicBezTo>
                  <a:cubicBezTo>
                    <a:pt x="71165" y="24229"/>
                    <a:pt x="34745" y="51848"/>
                    <a:pt x="0" y="83100"/>
                  </a:cubicBezTo>
                  <a:lnTo>
                    <a:pt x="0" y="1007791"/>
                  </a:lnTo>
                  <a:lnTo>
                    <a:pt x="39423" y="1007791"/>
                  </a:lnTo>
                  <a:close/>
                </a:path>
              </a:pathLst>
            </a:custGeom>
            <a:solidFill>
              <a:srgbClr val="E6F3FB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pic>
        <p:nvPicPr>
          <p:cNvPr id="12" name="Kuva 11">
            <a:extLst>
              <a:ext uri="{FF2B5EF4-FFF2-40B4-BE49-F238E27FC236}">
                <a16:creationId xmlns:a16="http://schemas.microsoft.com/office/drawing/2014/main" id="{C3EEDE80-71FA-B98B-69CA-44108E2A0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898" y="6205538"/>
            <a:ext cx="2815712" cy="530017"/>
          </a:xfrm>
          <a:prstGeom prst="rect">
            <a:avLst/>
          </a:prstGeom>
        </p:spPr>
      </p:pic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EA8A077F-23C5-BF17-35B4-C2BE44A4F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7704" y="6113666"/>
            <a:ext cx="11454295" cy="0"/>
          </a:xfrm>
          <a:prstGeom prst="line">
            <a:avLst/>
          </a:prstGeom>
          <a:ln w="12700">
            <a:solidFill>
              <a:srgbClr val="008A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tsikko 1">
            <a:extLst>
              <a:ext uri="{FF2B5EF4-FFF2-40B4-BE49-F238E27FC236}">
                <a16:creationId xmlns:a16="http://schemas.microsoft.com/office/drawing/2014/main" id="{6C04F43F-CC9F-ADCB-96D8-D7EE417416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696" y="2261264"/>
            <a:ext cx="6408000" cy="2113515"/>
          </a:xfrm>
        </p:spPr>
        <p:txBody>
          <a:bodyPr/>
          <a:lstStyle/>
          <a:p>
            <a:r>
              <a:rPr lang="fi-FI" noProof="0" dirty="0"/>
              <a:t>Lisää otsikko tähän</a:t>
            </a:r>
            <a:endParaRPr lang="fi-FI" dirty="0"/>
          </a:p>
        </p:txBody>
      </p:sp>
      <p:sp>
        <p:nvSpPr>
          <p:cNvPr id="7" name="Kuvan paikkamerkki 2">
            <a:extLst>
              <a:ext uri="{FF2B5EF4-FFF2-40B4-BE49-F238E27FC236}">
                <a16:creationId xmlns:a16="http://schemas.microsoft.com/office/drawing/2014/main" id="{A6D9DF26-C0EF-C9B9-BB8F-F0A47304A7E0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33252" y="865808"/>
            <a:ext cx="3874052" cy="4800767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noProof="0" dirty="0"/>
              <a:t>Lisää kuva tähän</a:t>
            </a:r>
          </a:p>
        </p:txBody>
      </p:sp>
      <p:sp>
        <p:nvSpPr>
          <p:cNvPr id="6" name="Kuvaajatieto">
            <a:extLst>
              <a:ext uri="{FF2B5EF4-FFF2-40B4-BE49-F238E27FC236}">
                <a16:creationId xmlns:a16="http://schemas.microsoft.com/office/drawing/2014/main" id="{65AC9627-468E-DBEE-FD69-F9C83F36B85D}"/>
              </a:ext>
            </a:extLst>
          </p:cNvPr>
          <p:cNvSpPr>
            <a:spLocks noGrp="1"/>
          </p:cNvSpPr>
          <p:nvPr>
            <p:ph type="body" orient="vert" sz="quarter" idx="17" hasCustomPrompt="1"/>
          </p:nvPr>
        </p:nvSpPr>
        <p:spPr>
          <a:xfrm rot="10800000">
            <a:off x="11738857" y="539994"/>
            <a:ext cx="296534" cy="5126576"/>
          </a:xfrm>
        </p:spPr>
        <p:txBody>
          <a:bodyPr vert="eaVert" anchor="ctr" anchorCtr="0"/>
          <a:lstStyle>
            <a:lvl1pPr marL="0" indent="0">
              <a:spcBef>
                <a:spcPts val="0"/>
              </a:spcBef>
              <a:buFontTx/>
              <a:buNone/>
              <a:defRPr sz="1200"/>
            </a:lvl1pPr>
          </a:lstStyle>
          <a:p>
            <a:pPr lvl="0"/>
            <a:r>
              <a:rPr lang="fi-FI" noProof="0" dirty="0"/>
              <a:t>Lisää kuvaajatieto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8DF550F-096B-0184-0B04-00DFCC5AB7D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B178CCF-6C32-0431-B6B5-1A612ACA69A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B775E78-DCDD-4568-8AC0-78F15331182D}" type="datetime1">
              <a:rPr lang="fi-FI" smtClean="0"/>
              <a:t>18.9.2026</a:t>
            </a:fld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FBD242C-4E43-7031-2D2B-D1C4A7B9CD1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F89CF4B-6BB2-4C8F-83F6-6A8F61ACBFF0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127353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5">
            <a:extLst>
              <a:ext uri="{FF2B5EF4-FFF2-40B4-BE49-F238E27FC236}">
                <a16:creationId xmlns:a16="http://schemas.microsoft.com/office/drawing/2014/main" id="{FD027E82-8231-201E-942E-41BFE9F8D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EditPoints="1"/>
          </p:cNvSpPr>
          <p:nvPr/>
        </p:nvSpPr>
        <p:spPr bwMode="gray">
          <a:xfrm>
            <a:off x="4138001" y="755772"/>
            <a:ext cx="6380670" cy="5120447"/>
          </a:xfrm>
          <a:custGeom>
            <a:avLst/>
            <a:gdLst>
              <a:gd name="T0" fmla="*/ 15560 w 15560"/>
              <a:gd name="T1" fmla="*/ 6298 h 12484"/>
              <a:gd name="T2" fmla="*/ 15560 w 15560"/>
              <a:gd name="T3" fmla="*/ 6298 h 12484"/>
              <a:gd name="T4" fmla="*/ 14817 w 15560"/>
              <a:gd name="T5" fmla="*/ 3400 h 12484"/>
              <a:gd name="T6" fmla="*/ 11267 w 15560"/>
              <a:gd name="T7" fmla="*/ 389 h 12484"/>
              <a:gd name="T8" fmla="*/ 7120 w 15560"/>
              <a:gd name="T9" fmla="*/ 988 h 12484"/>
              <a:gd name="T10" fmla="*/ 3656 w 15560"/>
              <a:gd name="T11" fmla="*/ 3857 h 12484"/>
              <a:gd name="T12" fmla="*/ 0 w 15560"/>
              <a:gd name="T13" fmla="*/ 5784 h 12484"/>
              <a:gd name="T14" fmla="*/ 0 w 15560"/>
              <a:gd name="T15" fmla="*/ 6897 h 12484"/>
              <a:gd name="T16" fmla="*/ 3656 w 15560"/>
              <a:gd name="T17" fmla="*/ 8824 h 12484"/>
              <a:gd name="T18" fmla="*/ 7120 w 15560"/>
              <a:gd name="T19" fmla="*/ 11694 h 12484"/>
              <a:gd name="T20" fmla="*/ 9900 w 15560"/>
              <a:gd name="T21" fmla="*/ 12484 h 12484"/>
              <a:gd name="T22" fmla="*/ 11267 w 15560"/>
              <a:gd name="T23" fmla="*/ 12293 h 12484"/>
              <a:gd name="T24" fmla="*/ 14817 w 15560"/>
              <a:gd name="T25" fmla="*/ 9281 h 12484"/>
              <a:gd name="T26" fmla="*/ 15560 w 15560"/>
              <a:gd name="T27" fmla="*/ 6383 h 12484"/>
              <a:gd name="T28" fmla="*/ 15560 w 15560"/>
              <a:gd name="T29" fmla="*/ 6383 h 12484"/>
              <a:gd name="T30" fmla="*/ 15560 w 15560"/>
              <a:gd name="T31" fmla="*/ 6341 h 12484"/>
              <a:gd name="T32" fmla="*/ 15560 w 15560"/>
              <a:gd name="T33" fmla="*/ 6298 h 12484"/>
              <a:gd name="T34" fmla="*/ 13844 w 15560"/>
              <a:gd name="T35" fmla="*/ 8762 h 12484"/>
              <a:gd name="T36" fmla="*/ 10967 w 15560"/>
              <a:gd name="T37" fmla="*/ 11232 h 12484"/>
              <a:gd name="T38" fmla="*/ 7666 w 15560"/>
              <a:gd name="T39" fmla="*/ 10736 h 12484"/>
              <a:gd name="T40" fmla="*/ 7641 w 15560"/>
              <a:gd name="T41" fmla="*/ 10723 h 12484"/>
              <a:gd name="T42" fmla="*/ 4434 w 15560"/>
              <a:gd name="T43" fmla="*/ 8043 h 12484"/>
              <a:gd name="T44" fmla="*/ 1981 w 15560"/>
              <a:gd name="T45" fmla="*/ 6341 h 12484"/>
              <a:gd name="T46" fmla="*/ 4434 w 15560"/>
              <a:gd name="T47" fmla="*/ 4638 h 12484"/>
              <a:gd name="T48" fmla="*/ 7638 w 15560"/>
              <a:gd name="T49" fmla="*/ 1960 h 12484"/>
              <a:gd name="T50" fmla="*/ 7666 w 15560"/>
              <a:gd name="T51" fmla="*/ 1945 h 12484"/>
              <a:gd name="T52" fmla="*/ 10967 w 15560"/>
              <a:gd name="T53" fmla="*/ 1449 h 12484"/>
              <a:gd name="T54" fmla="*/ 13844 w 15560"/>
              <a:gd name="T55" fmla="*/ 3919 h 12484"/>
              <a:gd name="T56" fmla="*/ 14458 w 15560"/>
              <a:gd name="T57" fmla="*/ 6341 h 12484"/>
              <a:gd name="T58" fmla="*/ 13844 w 15560"/>
              <a:gd name="T59" fmla="*/ 8762 h 12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5560" h="12484">
                <a:moveTo>
                  <a:pt x="15560" y="6298"/>
                </a:moveTo>
                <a:lnTo>
                  <a:pt x="15560" y="6298"/>
                </a:lnTo>
                <a:cubicBezTo>
                  <a:pt x="15543" y="5283"/>
                  <a:pt x="15287" y="4283"/>
                  <a:pt x="14817" y="3400"/>
                </a:cubicBezTo>
                <a:cubicBezTo>
                  <a:pt x="14004" y="1876"/>
                  <a:pt x="12743" y="806"/>
                  <a:pt x="11267" y="389"/>
                </a:cubicBezTo>
                <a:cubicBezTo>
                  <a:pt x="9893" y="0"/>
                  <a:pt x="8459" y="207"/>
                  <a:pt x="7120" y="988"/>
                </a:cubicBezTo>
                <a:cubicBezTo>
                  <a:pt x="6959" y="1074"/>
                  <a:pt x="5783" y="1740"/>
                  <a:pt x="3656" y="3857"/>
                </a:cubicBezTo>
                <a:cubicBezTo>
                  <a:pt x="2317" y="5190"/>
                  <a:pt x="938" y="5642"/>
                  <a:pt x="0" y="5784"/>
                </a:cubicBezTo>
                <a:lnTo>
                  <a:pt x="0" y="6897"/>
                </a:lnTo>
                <a:cubicBezTo>
                  <a:pt x="938" y="7039"/>
                  <a:pt x="2317" y="7491"/>
                  <a:pt x="3656" y="8824"/>
                </a:cubicBezTo>
                <a:cubicBezTo>
                  <a:pt x="5783" y="10941"/>
                  <a:pt x="6959" y="11607"/>
                  <a:pt x="7120" y="11694"/>
                </a:cubicBezTo>
                <a:cubicBezTo>
                  <a:pt x="8019" y="12218"/>
                  <a:pt x="8962" y="12484"/>
                  <a:pt x="9900" y="12484"/>
                </a:cubicBezTo>
                <a:cubicBezTo>
                  <a:pt x="10359" y="12484"/>
                  <a:pt x="10816" y="12420"/>
                  <a:pt x="11267" y="12293"/>
                </a:cubicBezTo>
                <a:cubicBezTo>
                  <a:pt x="12743" y="11875"/>
                  <a:pt x="14004" y="10806"/>
                  <a:pt x="14817" y="9281"/>
                </a:cubicBezTo>
                <a:cubicBezTo>
                  <a:pt x="15287" y="8399"/>
                  <a:pt x="15543" y="7398"/>
                  <a:pt x="15560" y="6383"/>
                </a:cubicBezTo>
                <a:lnTo>
                  <a:pt x="15560" y="6383"/>
                </a:lnTo>
                <a:cubicBezTo>
                  <a:pt x="15560" y="6369"/>
                  <a:pt x="15560" y="6355"/>
                  <a:pt x="15560" y="6341"/>
                </a:cubicBezTo>
                <a:cubicBezTo>
                  <a:pt x="15560" y="6326"/>
                  <a:pt x="15560" y="6312"/>
                  <a:pt x="15560" y="6298"/>
                </a:cubicBezTo>
                <a:close/>
                <a:moveTo>
                  <a:pt x="13844" y="8762"/>
                </a:moveTo>
                <a:cubicBezTo>
                  <a:pt x="13174" y="10020"/>
                  <a:pt x="12152" y="10897"/>
                  <a:pt x="10967" y="11232"/>
                </a:cubicBezTo>
                <a:cubicBezTo>
                  <a:pt x="9885" y="11538"/>
                  <a:pt x="8743" y="11367"/>
                  <a:pt x="7666" y="10736"/>
                </a:cubicBezTo>
                <a:lnTo>
                  <a:pt x="7641" y="10723"/>
                </a:lnTo>
                <a:cubicBezTo>
                  <a:pt x="7630" y="10717"/>
                  <a:pt x="6531" y="10130"/>
                  <a:pt x="4434" y="8043"/>
                </a:cubicBezTo>
                <a:cubicBezTo>
                  <a:pt x="3605" y="7219"/>
                  <a:pt x="2758" y="6685"/>
                  <a:pt x="1981" y="6341"/>
                </a:cubicBezTo>
                <a:cubicBezTo>
                  <a:pt x="2758" y="5996"/>
                  <a:pt x="3605" y="5462"/>
                  <a:pt x="4434" y="4638"/>
                </a:cubicBezTo>
                <a:cubicBezTo>
                  <a:pt x="6531" y="2551"/>
                  <a:pt x="7630" y="1964"/>
                  <a:pt x="7638" y="1960"/>
                </a:cubicBezTo>
                <a:lnTo>
                  <a:pt x="7666" y="1945"/>
                </a:lnTo>
                <a:cubicBezTo>
                  <a:pt x="8743" y="1314"/>
                  <a:pt x="9885" y="1143"/>
                  <a:pt x="10967" y="1449"/>
                </a:cubicBezTo>
                <a:cubicBezTo>
                  <a:pt x="12152" y="1784"/>
                  <a:pt x="13174" y="2661"/>
                  <a:pt x="13844" y="3919"/>
                </a:cubicBezTo>
                <a:cubicBezTo>
                  <a:pt x="14237" y="4655"/>
                  <a:pt x="14449" y="5491"/>
                  <a:pt x="14458" y="6341"/>
                </a:cubicBezTo>
                <a:cubicBezTo>
                  <a:pt x="14449" y="7190"/>
                  <a:pt x="14237" y="8026"/>
                  <a:pt x="13844" y="8762"/>
                </a:cubicBezTo>
                <a:close/>
              </a:path>
            </a:pathLst>
          </a:custGeom>
          <a:solidFill>
            <a:srgbClr val="E6F7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6" name="Freeform 6">
            <a:extLst>
              <a:ext uri="{FF2B5EF4-FFF2-40B4-BE49-F238E27FC236}">
                <a16:creationId xmlns:a16="http://schemas.microsoft.com/office/drawing/2014/main" id="{67EFBB52-4D91-7720-A674-617125B57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EditPoints="1"/>
          </p:cNvSpPr>
          <p:nvPr/>
        </p:nvSpPr>
        <p:spPr bwMode="gray">
          <a:xfrm>
            <a:off x="2749405" y="0"/>
            <a:ext cx="6689849" cy="3581782"/>
          </a:xfrm>
          <a:custGeom>
            <a:avLst/>
            <a:gdLst>
              <a:gd name="T0" fmla="*/ 3386 w 16312"/>
              <a:gd name="T1" fmla="*/ 7627 h 8732"/>
              <a:gd name="T2" fmla="*/ 3070 w 16312"/>
              <a:gd name="T3" fmla="*/ 7605 h 8732"/>
              <a:gd name="T4" fmla="*/ 1229 w 16312"/>
              <a:gd name="T5" fmla="*/ 5126 h 8732"/>
              <a:gd name="T6" fmla="*/ 1229 w 16312"/>
              <a:gd name="T7" fmla="*/ 5116 h 8732"/>
              <a:gd name="T8" fmla="*/ 3123 w 16312"/>
              <a:gd name="T9" fmla="*/ 1779 h 8732"/>
              <a:gd name="T10" fmla="*/ 7358 w 16312"/>
              <a:gd name="T11" fmla="*/ 0 h 8732"/>
              <a:gd name="T12" fmla="*/ 3753 w 16312"/>
              <a:gd name="T13" fmla="*/ 0 h 8732"/>
              <a:gd name="T14" fmla="*/ 2404 w 16312"/>
              <a:gd name="T15" fmla="*/ 943 h 8732"/>
              <a:gd name="T16" fmla="*/ 128 w 16312"/>
              <a:gd name="T17" fmla="*/ 5075 h 8732"/>
              <a:gd name="T18" fmla="*/ 2949 w 16312"/>
              <a:gd name="T19" fmla="*/ 8700 h 8732"/>
              <a:gd name="T20" fmla="*/ 3386 w 16312"/>
              <a:gd name="T21" fmla="*/ 8732 h 8732"/>
              <a:gd name="T22" fmla="*/ 3386 w 16312"/>
              <a:gd name="T23" fmla="*/ 7627 h 8732"/>
              <a:gd name="T24" fmla="*/ 9105 w 16312"/>
              <a:gd name="T25" fmla="*/ 0 h 8732"/>
              <a:gd name="T26" fmla="*/ 9332 w 16312"/>
              <a:gd name="T27" fmla="*/ 24 h 8732"/>
              <a:gd name="T28" fmla="*/ 14113 w 16312"/>
              <a:gd name="T29" fmla="*/ 2110 h 8732"/>
              <a:gd name="T30" fmla="*/ 14653 w 16312"/>
              <a:gd name="T31" fmla="*/ 2232 h 8732"/>
              <a:gd name="T32" fmla="*/ 16312 w 16312"/>
              <a:gd name="T33" fmla="*/ 3040 h 8732"/>
              <a:gd name="T34" fmla="*/ 13058 w 16312"/>
              <a:gd name="T35" fmla="*/ 0 h 8732"/>
              <a:gd name="T36" fmla="*/ 9105 w 16312"/>
              <a:gd name="T37" fmla="*/ 0 h 8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312" h="8732">
                <a:moveTo>
                  <a:pt x="3386" y="7627"/>
                </a:moveTo>
                <a:lnTo>
                  <a:pt x="3070" y="7605"/>
                </a:lnTo>
                <a:cubicBezTo>
                  <a:pt x="2714" y="7558"/>
                  <a:pt x="1122" y="7231"/>
                  <a:pt x="1229" y="5126"/>
                </a:cubicBezTo>
                <a:lnTo>
                  <a:pt x="1229" y="5116"/>
                </a:lnTo>
                <a:cubicBezTo>
                  <a:pt x="1265" y="4030"/>
                  <a:pt x="1990" y="2751"/>
                  <a:pt x="3123" y="1779"/>
                </a:cubicBezTo>
                <a:cubicBezTo>
                  <a:pt x="3861" y="1144"/>
                  <a:pt x="5275" y="210"/>
                  <a:pt x="7358" y="0"/>
                </a:cubicBezTo>
                <a:lnTo>
                  <a:pt x="3753" y="0"/>
                </a:lnTo>
                <a:cubicBezTo>
                  <a:pt x="3186" y="320"/>
                  <a:pt x="2736" y="658"/>
                  <a:pt x="2404" y="943"/>
                </a:cubicBezTo>
                <a:cubicBezTo>
                  <a:pt x="1027" y="2126"/>
                  <a:pt x="176" y="3671"/>
                  <a:pt x="128" y="5075"/>
                </a:cubicBezTo>
                <a:cubicBezTo>
                  <a:pt x="0" y="7648"/>
                  <a:pt x="1841" y="8564"/>
                  <a:pt x="2949" y="8700"/>
                </a:cubicBezTo>
                <a:lnTo>
                  <a:pt x="3386" y="8732"/>
                </a:lnTo>
                <a:lnTo>
                  <a:pt x="3386" y="7627"/>
                </a:lnTo>
                <a:close/>
                <a:moveTo>
                  <a:pt x="9105" y="0"/>
                </a:moveTo>
                <a:cubicBezTo>
                  <a:pt x="9180" y="7"/>
                  <a:pt x="9256" y="15"/>
                  <a:pt x="9332" y="24"/>
                </a:cubicBezTo>
                <a:cubicBezTo>
                  <a:pt x="11611" y="288"/>
                  <a:pt x="13071" y="1117"/>
                  <a:pt x="14113" y="2110"/>
                </a:cubicBezTo>
                <a:cubicBezTo>
                  <a:pt x="14294" y="2141"/>
                  <a:pt x="14474" y="2181"/>
                  <a:pt x="14653" y="2232"/>
                </a:cubicBezTo>
                <a:cubicBezTo>
                  <a:pt x="15246" y="2399"/>
                  <a:pt x="15804" y="2674"/>
                  <a:pt x="16312" y="3040"/>
                </a:cubicBezTo>
                <a:cubicBezTo>
                  <a:pt x="15595" y="1992"/>
                  <a:pt x="14619" y="835"/>
                  <a:pt x="13058" y="0"/>
                </a:cubicBezTo>
                <a:lnTo>
                  <a:pt x="9105" y="0"/>
                </a:lnTo>
                <a:close/>
              </a:path>
            </a:pathLst>
          </a:custGeom>
          <a:solidFill>
            <a:srgbClr val="F3FBE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7" name="Freeform 7">
            <a:extLst>
              <a:ext uri="{FF2B5EF4-FFF2-40B4-BE49-F238E27FC236}">
                <a16:creationId xmlns:a16="http://schemas.microsoft.com/office/drawing/2014/main" id="{7FB1E736-FA9D-1CD3-BD6D-C842BE0F2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gray">
          <a:xfrm>
            <a:off x="2767486" y="3355773"/>
            <a:ext cx="6668152" cy="3502227"/>
          </a:xfrm>
          <a:custGeom>
            <a:avLst/>
            <a:gdLst>
              <a:gd name="T0" fmla="*/ 14063 w 16260"/>
              <a:gd name="T1" fmla="*/ 6076 h 8540"/>
              <a:gd name="T2" fmla="*/ 9283 w 16260"/>
              <a:gd name="T3" fmla="*/ 8161 h 8540"/>
              <a:gd name="T4" fmla="*/ 3075 w 16260"/>
              <a:gd name="T5" fmla="*/ 6406 h 8540"/>
              <a:gd name="T6" fmla="*/ 1182 w 16260"/>
              <a:gd name="T7" fmla="*/ 3068 h 8540"/>
              <a:gd name="T8" fmla="*/ 1181 w 16260"/>
              <a:gd name="T9" fmla="*/ 3059 h 8540"/>
              <a:gd name="T10" fmla="*/ 3022 w 16260"/>
              <a:gd name="T11" fmla="*/ 580 h 8540"/>
              <a:gd name="T12" fmla="*/ 3342 w 16260"/>
              <a:gd name="T13" fmla="*/ 557 h 8540"/>
              <a:gd name="T14" fmla="*/ 3342 w 16260"/>
              <a:gd name="T15" fmla="*/ 550 h 8540"/>
              <a:gd name="T16" fmla="*/ 2905 w 16260"/>
              <a:gd name="T17" fmla="*/ 518 h 8540"/>
              <a:gd name="T18" fmla="*/ 1508 w 16260"/>
              <a:gd name="T19" fmla="*/ 0 h 8540"/>
              <a:gd name="T20" fmla="*/ 80 w 16260"/>
              <a:gd name="T21" fmla="*/ 3109 h 8540"/>
              <a:gd name="T22" fmla="*/ 2357 w 16260"/>
              <a:gd name="T23" fmla="*/ 7242 h 8540"/>
              <a:gd name="T24" fmla="*/ 4359 w 16260"/>
              <a:gd name="T25" fmla="*/ 8518 h 8540"/>
              <a:gd name="T26" fmla="*/ 12311 w 16260"/>
              <a:gd name="T27" fmla="*/ 8518 h 8540"/>
              <a:gd name="T28" fmla="*/ 16260 w 16260"/>
              <a:gd name="T29" fmla="*/ 5152 h 8540"/>
              <a:gd name="T30" fmla="*/ 14609 w 16260"/>
              <a:gd name="T31" fmla="*/ 5954 h 8540"/>
              <a:gd name="T32" fmla="*/ 14063 w 16260"/>
              <a:gd name="T33" fmla="*/ 6076 h 8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260" h="8540">
                <a:moveTo>
                  <a:pt x="14063" y="6076"/>
                </a:moveTo>
                <a:cubicBezTo>
                  <a:pt x="13022" y="7069"/>
                  <a:pt x="11562" y="7897"/>
                  <a:pt x="9283" y="8161"/>
                </a:cubicBezTo>
                <a:cubicBezTo>
                  <a:pt x="6100" y="8540"/>
                  <a:pt x="4027" y="7224"/>
                  <a:pt x="3075" y="6406"/>
                </a:cubicBezTo>
                <a:cubicBezTo>
                  <a:pt x="1943" y="5433"/>
                  <a:pt x="1217" y="4155"/>
                  <a:pt x="1182" y="3068"/>
                </a:cubicBezTo>
                <a:lnTo>
                  <a:pt x="1181" y="3059"/>
                </a:lnTo>
                <a:cubicBezTo>
                  <a:pt x="1075" y="953"/>
                  <a:pt x="2667" y="626"/>
                  <a:pt x="3022" y="580"/>
                </a:cubicBezTo>
                <a:lnTo>
                  <a:pt x="3342" y="557"/>
                </a:lnTo>
                <a:lnTo>
                  <a:pt x="3342" y="550"/>
                </a:lnTo>
                <a:lnTo>
                  <a:pt x="2905" y="518"/>
                </a:lnTo>
                <a:cubicBezTo>
                  <a:pt x="2494" y="468"/>
                  <a:pt x="1982" y="310"/>
                  <a:pt x="1508" y="0"/>
                </a:cubicBezTo>
                <a:cubicBezTo>
                  <a:pt x="701" y="525"/>
                  <a:pt x="0" y="1488"/>
                  <a:pt x="80" y="3109"/>
                </a:cubicBezTo>
                <a:cubicBezTo>
                  <a:pt x="128" y="4514"/>
                  <a:pt x="979" y="6058"/>
                  <a:pt x="2357" y="7242"/>
                </a:cubicBezTo>
                <a:cubicBezTo>
                  <a:pt x="2807" y="7629"/>
                  <a:pt x="3476" y="8113"/>
                  <a:pt x="4359" y="8518"/>
                </a:cubicBezTo>
                <a:lnTo>
                  <a:pt x="12311" y="8518"/>
                </a:lnTo>
                <a:cubicBezTo>
                  <a:pt x="14286" y="7681"/>
                  <a:pt x="15441" y="6346"/>
                  <a:pt x="16260" y="5152"/>
                </a:cubicBezTo>
                <a:cubicBezTo>
                  <a:pt x="15754" y="5514"/>
                  <a:pt x="15199" y="5787"/>
                  <a:pt x="14609" y="5954"/>
                </a:cubicBezTo>
                <a:cubicBezTo>
                  <a:pt x="14428" y="6005"/>
                  <a:pt x="14246" y="6045"/>
                  <a:pt x="14063" y="6076"/>
                </a:cubicBezTo>
                <a:close/>
              </a:path>
            </a:pathLst>
          </a:custGeom>
          <a:solidFill>
            <a:srgbClr val="E6F3F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3EEDE80-71FA-B98B-69CA-44108E2A0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898" y="6205538"/>
            <a:ext cx="2815712" cy="530017"/>
          </a:xfrm>
          <a:prstGeom prst="rect">
            <a:avLst/>
          </a:prstGeom>
        </p:spPr>
      </p:pic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EA8A077F-23C5-BF17-35B4-C2BE44A4F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7704" y="6113666"/>
            <a:ext cx="11454295" cy="0"/>
          </a:xfrm>
          <a:prstGeom prst="line">
            <a:avLst/>
          </a:prstGeom>
          <a:ln w="12700">
            <a:solidFill>
              <a:srgbClr val="008A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tsikko 1">
            <a:extLst>
              <a:ext uri="{FF2B5EF4-FFF2-40B4-BE49-F238E27FC236}">
                <a16:creationId xmlns:a16="http://schemas.microsoft.com/office/drawing/2014/main" id="{6C04F43F-CC9F-ADCB-96D8-D7EE417416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696" y="2261264"/>
            <a:ext cx="6408000" cy="2113515"/>
          </a:xfrm>
        </p:spPr>
        <p:txBody>
          <a:bodyPr/>
          <a:lstStyle/>
          <a:p>
            <a:r>
              <a:rPr lang="fi-FI" noProof="0" dirty="0"/>
              <a:t>Lisää otsikko tähän</a:t>
            </a:r>
            <a:endParaRPr lang="fi-FI" dirty="0"/>
          </a:p>
        </p:txBody>
      </p:sp>
      <p:sp>
        <p:nvSpPr>
          <p:cNvPr id="28" name="Kuvan paikkamerkki 27">
            <a:extLst>
              <a:ext uri="{FF2B5EF4-FFF2-40B4-BE49-F238E27FC236}">
                <a16:creationId xmlns:a16="http://schemas.microsoft.com/office/drawing/2014/main" id="{5E12DF2A-5A9A-3947-2FB9-AF170B0D135B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368642" y="716664"/>
            <a:ext cx="4814778" cy="5040000"/>
          </a:xfrm>
          <a:custGeom>
            <a:avLst/>
            <a:gdLst>
              <a:gd name="connsiteX0" fmla="*/ 2520000 w 4814778"/>
              <a:gd name="connsiteY0" fmla="*/ 0 h 5040000"/>
              <a:gd name="connsiteX1" fmla="*/ 4735850 w 4814778"/>
              <a:gd name="connsiteY1" fmla="*/ 1318818 h 5040000"/>
              <a:gd name="connsiteX2" fmla="*/ 4814778 w 4814778"/>
              <a:gd name="connsiteY2" fmla="*/ 1482664 h 5040000"/>
              <a:gd name="connsiteX3" fmla="*/ 4814778 w 4814778"/>
              <a:gd name="connsiteY3" fmla="*/ 3557337 h 5040000"/>
              <a:gd name="connsiteX4" fmla="*/ 4735850 w 4814778"/>
              <a:gd name="connsiteY4" fmla="*/ 3721182 h 5040000"/>
              <a:gd name="connsiteX5" fmla="*/ 2520000 w 4814778"/>
              <a:gd name="connsiteY5" fmla="*/ 5040000 h 5040000"/>
              <a:gd name="connsiteX6" fmla="*/ 0 w 4814778"/>
              <a:gd name="connsiteY6" fmla="*/ 2520000 h 5040000"/>
              <a:gd name="connsiteX7" fmla="*/ 2520000 w 4814778"/>
              <a:gd name="connsiteY7" fmla="*/ 0 h 50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14778" h="5040000">
                <a:moveTo>
                  <a:pt x="2520000" y="0"/>
                </a:moveTo>
                <a:cubicBezTo>
                  <a:pt x="3476834" y="0"/>
                  <a:pt x="4309115" y="533271"/>
                  <a:pt x="4735850" y="1318818"/>
                </a:cubicBezTo>
                <a:lnTo>
                  <a:pt x="4814778" y="1482664"/>
                </a:lnTo>
                <a:lnTo>
                  <a:pt x="4814778" y="3557337"/>
                </a:lnTo>
                <a:lnTo>
                  <a:pt x="4735850" y="3721182"/>
                </a:lnTo>
                <a:cubicBezTo>
                  <a:pt x="4309115" y="4506730"/>
                  <a:pt x="3476834" y="5040000"/>
                  <a:pt x="2520000" y="5040000"/>
                </a:cubicBezTo>
                <a:cubicBezTo>
                  <a:pt x="1128242" y="5040000"/>
                  <a:pt x="0" y="3911758"/>
                  <a:pt x="0" y="2520000"/>
                </a:cubicBezTo>
                <a:cubicBezTo>
                  <a:pt x="0" y="1128242"/>
                  <a:pt x="1128242" y="0"/>
                  <a:pt x="25200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noProof="0" dirty="0"/>
              <a:t>Lisää kuva tähän</a:t>
            </a:r>
          </a:p>
        </p:txBody>
      </p:sp>
      <p:sp>
        <p:nvSpPr>
          <p:cNvPr id="6" name="Kuvaajatieto">
            <a:extLst>
              <a:ext uri="{FF2B5EF4-FFF2-40B4-BE49-F238E27FC236}">
                <a16:creationId xmlns:a16="http://schemas.microsoft.com/office/drawing/2014/main" id="{AF42E22D-DCC1-AAE3-9697-F4D433A9267D}"/>
              </a:ext>
            </a:extLst>
          </p:cNvPr>
          <p:cNvSpPr>
            <a:spLocks noGrp="1"/>
          </p:cNvSpPr>
          <p:nvPr>
            <p:ph type="body" orient="vert" sz="quarter" idx="17" hasCustomPrompt="1"/>
          </p:nvPr>
        </p:nvSpPr>
        <p:spPr>
          <a:xfrm rot="10800000">
            <a:off x="11738857" y="539994"/>
            <a:ext cx="296534" cy="5126576"/>
          </a:xfrm>
        </p:spPr>
        <p:txBody>
          <a:bodyPr vert="eaVert" anchor="ctr" anchorCtr="0"/>
          <a:lstStyle>
            <a:lvl1pPr marL="0" indent="0">
              <a:spcBef>
                <a:spcPts val="0"/>
              </a:spcBef>
              <a:buFontTx/>
              <a:buNone/>
              <a:defRPr sz="1200"/>
            </a:lvl1pPr>
          </a:lstStyle>
          <a:p>
            <a:pPr lvl="0"/>
            <a:r>
              <a:rPr lang="fi-FI" noProof="0" dirty="0"/>
              <a:t>Lisää kuvaajatieto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84CB941-C4A3-B108-4639-662FA43462A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DD63C68-06DE-CA0F-21DF-25C552337A7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B775E78-DCDD-4568-8AC0-78F15331182D}" type="datetime1">
              <a:rPr lang="fi-FI" smtClean="0"/>
              <a:t>18.9.2026</a:t>
            </a:fld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6368F84-50C6-4858-D025-9B71E2196B5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F89CF4B-6BB2-4C8F-83F6-6A8F61ACBFF0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683819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Kuva 16">
            <a:extLst>
              <a:ext uri="{FF2B5EF4-FFF2-40B4-BE49-F238E27FC236}">
                <a16:creationId xmlns:a16="http://schemas.microsoft.com/office/drawing/2014/main" id="{6850030A-A566-2BA8-5457-880F5051DC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8568" y="3265022"/>
            <a:ext cx="4925274" cy="3591513"/>
            <a:chOff x="8568" y="3265022"/>
            <a:chExt cx="4925274" cy="3591513"/>
          </a:xfrm>
        </p:grpSpPr>
        <p:sp>
          <p:nvSpPr>
            <p:cNvPr id="9" name="Vapaamuotoinen: Muoto 8">
              <a:extLst>
                <a:ext uri="{FF2B5EF4-FFF2-40B4-BE49-F238E27FC236}">
                  <a16:creationId xmlns:a16="http://schemas.microsoft.com/office/drawing/2014/main" id="{67872400-8A26-1B82-05D4-5585687BA455}"/>
                </a:ext>
              </a:extLst>
            </p:cNvPr>
            <p:cNvSpPr/>
            <p:nvPr/>
          </p:nvSpPr>
          <p:spPr bwMode="gray">
            <a:xfrm>
              <a:off x="624894" y="4147579"/>
              <a:ext cx="4308949" cy="2708956"/>
            </a:xfrm>
            <a:custGeom>
              <a:avLst/>
              <a:gdLst>
                <a:gd name="connsiteX0" fmla="*/ 4308950 w 4308949"/>
                <a:gd name="connsiteY0" fmla="*/ 1689666 h 2708956"/>
                <a:gd name="connsiteX1" fmla="*/ 4308747 w 4308949"/>
                <a:gd name="connsiteY1" fmla="*/ 1689666 h 2708956"/>
                <a:gd name="connsiteX2" fmla="*/ 4103024 w 4308949"/>
                <a:gd name="connsiteY2" fmla="*/ 887053 h 2708956"/>
                <a:gd name="connsiteX3" fmla="*/ 3120147 w 4308949"/>
                <a:gd name="connsiteY3" fmla="*/ 52913 h 2708956"/>
                <a:gd name="connsiteX4" fmla="*/ 1971589 w 4308949"/>
                <a:gd name="connsiteY4" fmla="*/ 218820 h 2708956"/>
                <a:gd name="connsiteX5" fmla="*/ 1012559 w 4308949"/>
                <a:gd name="connsiteY5" fmla="*/ 1013525 h 2708956"/>
                <a:gd name="connsiteX6" fmla="*/ 0 w 4308949"/>
                <a:gd name="connsiteY6" fmla="*/ 1547379 h 2708956"/>
                <a:gd name="connsiteX7" fmla="*/ 0 w 4308949"/>
                <a:gd name="connsiteY7" fmla="*/ 1855724 h 2708956"/>
                <a:gd name="connsiteX8" fmla="*/ 1012559 w 4308949"/>
                <a:gd name="connsiteY8" fmla="*/ 2389578 h 2708956"/>
                <a:gd name="connsiteX9" fmla="*/ 1349663 w 4308949"/>
                <a:gd name="connsiteY9" fmla="*/ 2708947 h 2708956"/>
                <a:gd name="connsiteX10" fmla="*/ 1822085 w 4308949"/>
                <a:gd name="connsiteY10" fmla="*/ 2708947 h 2708956"/>
                <a:gd name="connsiteX11" fmla="*/ 1227820 w 4308949"/>
                <a:gd name="connsiteY11" fmla="*/ 2173215 h 2708956"/>
                <a:gd name="connsiteX12" fmla="*/ 548478 w 4308949"/>
                <a:gd name="connsiteY12" fmla="*/ 1701552 h 2708956"/>
                <a:gd name="connsiteX13" fmla="*/ 1227820 w 4308949"/>
                <a:gd name="connsiteY13" fmla="*/ 1229909 h 2708956"/>
                <a:gd name="connsiteX14" fmla="*/ 2115249 w 4308949"/>
                <a:gd name="connsiteY14" fmla="*/ 488127 h 2708956"/>
                <a:gd name="connsiteX15" fmla="*/ 2122921 w 4308949"/>
                <a:gd name="connsiteY15" fmla="*/ 483925 h 2708956"/>
                <a:gd name="connsiteX16" fmla="*/ 3037089 w 4308949"/>
                <a:gd name="connsiteY16" fmla="*/ 346642 h 2708956"/>
                <a:gd name="connsiteX17" fmla="*/ 3833727 w 4308949"/>
                <a:gd name="connsiteY17" fmla="*/ 1030730 h 2708956"/>
                <a:gd name="connsiteX18" fmla="*/ 4003689 w 4308949"/>
                <a:gd name="connsiteY18" fmla="*/ 1701562 h 2708956"/>
                <a:gd name="connsiteX19" fmla="*/ 3833727 w 4308949"/>
                <a:gd name="connsiteY19" fmla="*/ 2372414 h 2708956"/>
                <a:gd name="connsiteX20" fmla="*/ 3594568 w 4308949"/>
                <a:gd name="connsiteY20" fmla="*/ 2708957 h 2708956"/>
                <a:gd name="connsiteX21" fmla="*/ 3985596 w 4308949"/>
                <a:gd name="connsiteY21" fmla="*/ 2708957 h 2708956"/>
                <a:gd name="connsiteX22" fmla="*/ 4103014 w 4308949"/>
                <a:gd name="connsiteY22" fmla="*/ 2516061 h 2708956"/>
                <a:gd name="connsiteX23" fmla="*/ 4308737 w 4308949"/>
                <a:gd name="connsiteY23" fmla="*/ 1713448 h 2708956"/>
                <a:gd name="connsiteX24" fmla="*/ 4308939 w 4308949"/>
                <a:gd name="connsiteY24" fmla="*/ 1713448 h 2708956"/>
                <a:gd name="connsiteX25" fmla="*/ 4308878 w 4308949"/>
                <a:gd name="connsiteY25" fmla="*/ 1701572 h 2708956"/>
                <a:gd name="connsiteX26" fmla="*/ 4308939 w 4308949"/>
                <a:gd name="connsiteY26" fmla="*/ 1689696 h 270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08949" h="2708956">
                  <a:moveTo>
                    <a:pt x="4308950" y="1689666"/>
                  </a:moveTo>
                  <a:lnTo>
                    <a:pt x="4308747" y="1689666"/>
                  </a:lnTo>
                  <a:cubicBezTo>
                    <a:pt x="4304292" y="1408513"/>
                    <a:pt x="4233350" y="1131502"/>
                    <a:pt x="4103024" y="887053"/>
                  </a:cubicBezTo>
                  <a:cubicBezTo>
                    <a:pt x="3877879" y="464761"/>
                    <a:pt x="3528811" y="168525"/>
                    <a:pt x="3120147" y="52913"/>
                  </a:cubicBezTo>
                  <a:cubicBezTo>
                    <a:pt x="2739571" y="-54781"/>
                    <a:pt x="2342403" y="2598"/>
                    <a:pt x="1971589" y="218820"/>
                  </a:cubicBezTo>
                  <a:cubicBezTo>
                    <a:pt x="1927062" y="242703"/>
                    <a:pt x="1601435" y="427347"/>
                    <a:pt x="1012559" y="1013525"/>
                  </a:cubicBezTo>
                  <a:cubicBezTo>
                    <a:pt x="641522" y="1382854"/>
                    <a:pt x="259850" y="1508037"/>
                    <a:pt x="0" y="1547379"/>
                  </a:cubicBezTo>
                  <a:lnTo>
                    <a:pt x="0" y="1855724"/>
                  </a:lnTo>
                  <a:cubicBezTo>
                    <a:pt x="259850" y="1895077"/>
                    <a:pt x="641522" y="2020250"/>
                    <a:pt x="1012559" y="2389578"/>
                  </a:cubicBezTo>
                  <a:cubicBezTo>
                    <a:pt x="1136695" y="2513148"/>
                    <a:pt x="1249090" y="2618802"/>
                    <a:pt x="1349663" y="2708947"/>
                  </a:cubicBezTo>
                  <a:lnTo>
                    <a:pt x="1822085" y="2708947"/>
                  </a:lnTo>
                  <a:cubicBezTo>
                    <a:pt x="1676507" y="2593802"/>
                    <a:pt x="1477776" y="2422029"/>
                    <a:pt x="1227820" y="2173215"/>
                  </a:cubicBezTo>
                  <a:cubicBezTo>
                    <a:pt x="998413" y="1944844"/>
                    <a:pt x="763841" y="1796904"/>
                    <a:pt x="548478" y="1701552"/>
                  </a:cubicBezTo>
                  <a:cubicBezTo>
                    <a:pt x="763851" y="1606231"/>
                    <a:pt x="998413" y="1458270"/>
                    <a:pt x="1227820" y="1229909"/>
                  </a:cubicBezTo>
                  <a:cubicBezTo>
                    <a:pt x="1808426" y="651962"/>
                    <a:pt x="2112915" y="489345"/>
                    <a:pt x="2115249" y="488127"/>
                  </a:cubicBezTo>
                  <a:lnTo>
                    <a:pt x="2122921" y="483925"/>
                  </a:lnTo>
                  <a:cubicBezTo>
                    <a:pt x="2421169" y="309299"/>
                    <a:pt x="2737237" y="261836"/>
                    <a:pt x="3037089" y="346642"/>
                  </a:cubicBezTo>
                  <a:cubicBezTo>
                    <a:pt x="3365100" y="439446"/>
                    <a:pt x="3648015" y="682393"/>
                    <a:pt x="3833727" y="1030730"/>
                  </a:cubicBezTo>
                  <a:cubicBezTo>
                    <a:pt x="3942428" y="1234599"/>
                    <a:pt x="4001081" y="1466279"/>
                    <a:pt x="4003689" y="1701562"/>
                  </a:cubicBezTo>
                  <a:cubicBezTo>
                    <a:pt x="4001081" y="1936855"/>
                    <a:pt x="3942428" y="2168525"/>
                    <a:pt x="3833727" y="2372414"/>
                  </a:cubicBezTo>
                  <a:cubicBezTo>
                    <a:pt x="3766073" y="2499313"/>
                    <a:pt x="3685501" y="2612194"/>
                    <a:pt x="3594568" y="2708957"/>
                  </a:cubicBezTo>
                  <a:lnTo>
                    <a:pt x="3985596" y="2708957"/>
                  </a:lnTo>
                  <a:cubicBezTo>
                    <a:pt x="4027729" y="2648035"/>
                    <a:pt x="4066970" y="2583672"/>
                    <a:pt x="4103014" y="2516061"/>
                  </a:cubicBezTo>
                  <a:cubicBezTo>
                    <a:pt x="4233340" y="2271612"/>
                    <a:pt x="4304271" y="1994590"/>
                    <a:pt x="4308737" y="1713448"/>
                  </a:cubicBezTo>
                  <a:lnTo>
                    <a:pt x="4308939" y="1713448"/>
                  </a:lnTo>
                  <a:cubicBezTo>
                    <a:pt x="4308939" y="1709489"/>
                    <a:pt x="4308919" y="1705531"/>
                    <a:pt x="4308878" y="1701572"/>
                  </a:cubicBezTo>
                  <a:cubicBezTo>
                    <a:pt x="4308919" y="1697613"/>
                    <a:pt x="4308939" y="1693655"/>
                    <a:pt x="4308939" y="1689696"/>
                  </a:cubicBezTo>
                  <a:close/>
                </a:path>
              </a:pathLst>
            </a:custGeom>
            <a:solidFill>
              <a:srgbClr val="E6F7FE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B225F55D-2DB8-0718-1522-73CE780B28FE}"/>
                </a:ext>
              </a:extLst>
            </p:cNvPr>
            <p:cNvSpPr/>
            <p:nvPr/>
          </p:nvSpPr>
          <p:spPr bwMode="gray">
            <a:xfrm>
              <a:off x="8568" y="3265022"/>
              <a:ext cx="4195843" cy="2735977"/>
            </a:xfrm>
            <a:custGeom>
              <a:avLst/>
              <a:gdLst>
                <a:gd name="connsiteX0" fmla="*/ 616335 w 4195843"/>
                <a:gd name="connsiteY0" fmla="*/ 2429977 h 2735977"/>
                <a:gd name="connsiteX1" fmla="*/ 528863 w 4195843"/>
                <a:gd name="connsiteY1" fmla="*/ 2423735 h 2735977"/>
                <a:gd name="connsiteX2" fmla="*/ 19057 w 4195843"/>
                <a:gd name="connsiteY2" fmla="*/ 1737190 h 2735977"/>
                <a:gd name="connsiteX3" fmla="*/ 19159 w 4195843"/>
                <a:gd name="connsiteY3" fmla="*/ 1734450 h 2735977"/>
                <a:gd name="connsiteX4" fmla="*/ 543384 w 4195843"/>
                <a:gd name="connsiteY4" fmla="*/ 809972 h 2735977"/>
                <a:gd name="connsiteX5" fmla="*/ 2263009 w 4195843"/>
                <a:gd name="connsiteY5" fmla="*/ 324038 h 2735977"/>
                <a:gd name="connsiteX6" fmla="*/ 3586785 w 4195843"/>
                <a:gd name="connsiteY6" fmla="*/ 901893 h 2735977"/>
                <a:gd name="connsiteX7" fmla="*/ 3736462 w 4195843"/>
                <a:gd name="connsiteY7" fmla="*/ 935460 h 2735977"/>
                <a:gd name="connsiteX8" fmla="*/ 4195844 w 4195843"/>
                <a:gd name="connsiteY8" fmla="*/ 1159254 h 2735977"/>
                <a:gd name="connsiteX9" fmla="*/ 2298627 w 4195843"/>
                <a:gd name="connsiteY9" fmla="*/ 20859 h 2735977"/>
                <a:gd name="connsiteX10" fmla="*/ 344522 w 4195843"/>
                <a:gd name="connsiteY10" fmla="*/ 578414 h 2735977"/>
                <a:gd name="connsiteX11" fmla="*/ 0 w 4195843"/>
                <a:gd name="connsiteY11" fmla="*/ 954634 h 2735977"/>
                <a:gd name="connsiteX12" fmla="*/ 0 w 4195843"/>
                <a:gd name="connsiteY12" fmla="*/ 2500379 h 2735977"/>
                <a:gd name="connsiteX13" fmla="*/ 495325 w 4195843"/>
                <a:gd name="connsiteY13" fmla="*/ 2727157 h 2735977"/>
                <a:gd name="connsiteX14" fmla="*/ 616335 w 4195843"/>
                <a:gd name="connsiteY14" fmla="*/ 2735977 h 2735977"/>
                <a:gd name="connsiteX15" fmla="*/ 616335 w 4195843"/>
                <a:gd name="connsiteY15" fmla="*/ 2429957 h 273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95843" h="2735977">
                  <a:moveTo>
                    <a:pt x="616335" y="2429977"/>
                  </a:moveTo>
                  <a:lnTo>
                    <a:pt x="528863" y="2423735"/>
                  </a:lnTo>
                  <a:cubicBezTo>
                    <a:pt x="430330" y="2410864"/>
                    <a:pt x="-10523" y="2320313"/>
                    <a:pt x="19057" y="1737190"/>
                  </a:cubicBezTo>
                  <a:lnTo>
                    <a:pt x="19159" y="1734450"/>
                  </a:lnTo>
                  <a:cubicBezTo>
                    <a:pt x="28992" y="1433585"/>
                    <a:pt x="229864" y="1079361"/>
                    <a:pt x="543384" y="809972"/>
                  </a:cubicBezTo>
                  <a:cubicBezTo>
                    <a:pt x="807121" y="583347"/>
                    <a:pt x="1381201" y="218841"/>
                    <a:pt x="2263009" y="324038"/>
                  </a:cubicBezTo>
                  <a:cubicBezTo>
                    <a:pt x="2894007" y="397059"/>
                    <a:pt x="3298278" y="626598"/>
                    <a:pt x="3586785" y="901893"/>
                  </a:cubicBezTo>
                  <a:cubicBezTo>
                    <a:pt x="3636904" y="910338"/>
                    <a:pt x="3686820" y="921412"/>
                    <a:pt x="3736462" y="935460"/>
                  </a:cubicBezTo>
                  <a:cubicBezTo>
                    <a:pt x="3900691" y="981918"/>
                    <a:pt x="4055046" y="1058005"/>
                    <a:pt x="4195844" y="1159254"/>
                  </a:cubicBezTo>
                  <a:cubicBezTo>
                    <a:pt x="3875636" y="691285"/>
                    <a:pt x="3369321" y="144784"/>
                    <a:pt x="2298627" y="20859"/>
                  </a:cubicBezTo>
                  <a:cubicBezTo>
                    <a:pt x="1301462" y="-98092"/>
                    <a:pt x="646271" y="319125"/>
                    <a:pt x="344522" y="578414"/>
                  </a:cubicBezTo>
                  <a:cubicBezTo>
                    <a:pt x="210573" y="693498"/>
                    <a:pt x="94657" y="820914"/>
                    <a:pt x="0" y="954634"/>
                  </a:cubicBezTo>
                  <a:lnTo>
                    <a:pt x="0" y="2500379"/>
                  </a:lnTo>
                  <a:cubicBezTo>
                    <a:pt x="157298" y="2642372"/>
                    <a:pt x="349250" y="2709282"/>
                    <a:pt x="495325" y="2727157"/>
                  </a:cubicBezTo>
                  <a:lnTo>
                    <a:pt x="616335" y="2735977"/>
                  </a:lnTo>
                  <a:lnTo>
                    <a:pt x="616335" y="2429957"/>
                  </a:lnTo>
                  <a:close/>
                </a:path>
              </a:pathLst>
            </a:custGeom>
            <a:solidFill>
              <a:srgbClr val="F3FBEE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dirty="0"/>
            </a:p>
          </p:txBody>
        </p:sp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20B180CA-F368-A178-E728-93997916504C}"/>
                </a:ext>
              </a:extLst>
            </p:cNvPr>
            <p:cNvSpPr/>
            <p:nvPr/>
          </p:nvSpPr>
          <p:spPr bwMode="gray">
            <a:xfrm>
              <a:off x="8579" y="5848725"/>
              <a:ext cx="616335" cy="1007790"/>
            </a:xfrm>
            <a:custGeom>
              <a:avLst/>
              <a:gdLst>
                <a:gd name="connsiteX0" fmla="*/ 39423 w 616335"/>
                <a:gd name="connsiteY0" fmla="*/ 1007781 h 1007790"/>
                <a:gd name="connsiteX1" fmla="*/ 18113 w 616335"/>
                <a:gd name="connsiteY1" fmla="*/ 849903 h 1007790"/>
                <a:gd name="connsiteX2" fmla="*/ 18002 w 616335"/>
                <a:gd name="connsiteY2" fmla="*/ 847163 h 1007790"/>
                <a:gd name="connsiteX3" fmla="*/ 527818 w 616335"/>
                <a:gd name="connsiteY3" fmla="*/ 160618 h 1007790"/>
                <a:gd name="connsiteX4" fmla="*/ 616335 w 616335"/>
                <a:gd name="connsiteY4" fmla="*/ 154305 h 1007790"/>
                <a:gd name="connsiteX5" fmla="*/ 616335 w 616335"/>
                <a:gd name="connsiteY5" fmla="*/ 152295 h 1007790"/>
                <a:gd name="connsiteX6" fmla="*/ 495325 w 616335"/>
                <a:gd name="connsiteY6" fmla="*/ 143474 h 1007790"/>
                <a:gd name="connsiteX7" fmla="*/ 108397 w 616335"/>
                <a:gd name="connsiteY7" fmla="*/ 0 h 1007790"/>
                <a:gd name="connsiteX8" fmla="*/ 0 w 616335"/>
                <a:gd name="connsiteY8" fmla="*/ 83100 h 1007790"/>
                <a:gd name="connsiteX9" fmla="*/ 0 w 616335"/>
                <a:gd name="connsiteY9" fmla="*/ 1007791 h 1007790"/>
                <a:gd name="connsiteX10" fmla="*/ 39423 w 616335"/>
                <a:gd name="connsiteY10" fmla="*/ 1007791 h 100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335" h="1007790">
                  <a:moveTo>
                    <a:pt x="39423" y="1007781"/>
                  </a:moveTo>
                  <a:cubicBezTo>
                    <a:pt x="27033" y="954055"/>
                    <a:pt x="19788" y="901203"/>
                    <a:pt x="18113" y="849903"/>
                  </a:cubicBezTo>
                  <a:lnTo>
                    <a:pt x="18002" y="847163"/>
                  </a:lnTo>
                  <a:cubicBezTo>
                    <a:pt x="-11568" y="264039"/>
                    <a:pt x="429295" y="173489"/>
                    <a:pt x="527818" y="160618"/>
                  </a:cubicBezTo>
                  <a:lnTo>
                    <a:pt x="616335" y="154305"/>
                  </a:lnTo>
                  <a:lnTo>
                    <a:pt x="616335" y="152295"/>
                  </a:lnTo>
                  <a:lnTo>
                    <a:pt x="495325" y="143474"/>
                  </a:lnTo>
                  <a:cubicBezTo>
                    <a:pt x="381499" y="129538"/>
                    <a:pt x="239839" y="85770"/>
                    <a:pt x="108397" y="0"/>
                  </a:cubicBezTo>
                  <a:cubicBezTo>
                    <a:pt x="71165" y="24229"/>
                    <a:pt x="34745" y="51848"/>
                    <a:pt x="0" y="83100"/>
                  </a:cubicBezTo>
                  <a:lnTo>
                    <a:pt x="0" y="1007791"/>
                  </a:lnTo>
                  <a:lnTo>
                    <a:pt x="39423" y="1007791"/>
                  </a:lnTo>
                  <a:close/>
                </a:path>
              </a:pathLst>
            </a:custGeom>
            <a:solidFill>
              <a:srgbClr val="E6F3FB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pic>
        <p:nvPicPr>
          <p:cNvPr id="12" name="Kuva 11">
            <a:extLst>
              <a:ext uri="{FF2B5EF4-FFF2-40B4-BE49-F238E27FC236}">
                <a16:creationId xmlns:a16="http://schemas.microsoft.com/office/drawing/2014/main" id="{C3EEDE80-71FA-B98B-69CA-44108E2A0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898" y="6205538"/>
            <a:ext cx="2815712" cy="530017"/>
          </a:xfrm>
          <a:prstGeom prst="rect">
            <a:avLst/>
          </a:prstGeom>
        </p:spPr>
      </p:pic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EA8A077F-23C5-BF17-35B4-C2BE44A4F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7704" y="6113666"/>
            <a:ext cx="11454295" cy="0"/>
          </a:xfrm>
          <a:prstGeom prst="line">
            <a:avLst/>
          </a:prstGeom>
          <a:ln w="12700">
            <a:solidFill>
              <a:srgbClr val="008A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tsikko 1">
            <a:extLst>
              <a:ext uri="{FF2B5EF4-FFF2-40B4-BE49-F238E27FC236}">
                <a16:creationId xmlns:a16="http://schemas.microsoft.com/office/drawing/2014/main" id="{6C04F43F-CC9F-ADCB-96D8-D7EE417416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696" y="2261264"/>
            <a:ext cx="4968000" cy="2113515"/>
          </a:xfrm>
        </p:spPr>
        <p:txBody>
          <a:bodyPr/>
          <a:lstStyle/>
          <a:p>
            <a:r>
              <a:rPr lang="fi-FI" noProof="0" dirty="0"/>
              <a:t>Lisää otsikko tähän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3DA25E75-AE48-DA2D-E4CA-212FE8E5974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044948" y="1"/>
            <a:ext cx="6138472" cy="6857999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noProof="0" dirty="0"/>
              <a:t>Lisää kuva tähän</a:t>
            </a:r>
          </a:p>
        </p:txBody>
      </p:sp>
      <p:sp>
        <p:nvSpPr>
          <p:cNvPr id="7" name="Kuvaajatieto">
            <a:extLst>
              <a:ext uri="{FF2B5EF4-FFF2-40B4-BE49-F238E27FC236}">
                <a16:creationId xmlns:a16="http://schemas.microsoft.com/office/drawing/2014/main" id="{A387B785-B2C4-6D3A-9E99-95A34DB9D6CA}"/>
              </a:ext>
            </a:extLst>
          </p:cNvPr>
          <p:cNvSpPr>
            <a:spLocks noGrp="1"/>
          </p:cNvSpPr>
          <p:nvPr>
            <p:ph type="body" orient="vert" sz="quarter" idx="17" hasCustomPrompt="1"/>
          </p:nvPr>
        </p:nvSpPr>
        <p:spPr>
          <a:xfrm rot="10800000">
            <a:off x="11738857" y="539994"/>
            <a:ext cx="296534" cy="5126576"/>
          </a:xfrm>
        </p:spPr>
        <p:txBody>
          <a:bodyPr vert="eaVert" anchor="ctr" anchorCtr="0"/>
          <a:lstStyle>
            <a:lvl1pPr marL="0" indent="0">
              <a:spcBef>
                <a:spcPts val="0"/>
              </a:spcBef>
              <a:buFontTx/>
              <a:buNone/>
              <a:defRPr sz="1200"/>
            </a:lvl1pPr>
          </a:lstStyle>
          <a:p>
            <a:pPr lvl="0"/>
            <a:r>
              <a:rPr lang="fi-FI" noProof="0" dirty="0"/>
              <a:t>Lisää kuvaajatieto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EABCAE2-BA6C-0080-4AD2-FC01FC06734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1C5605E-E57A-1AF4-2018-80123BDFC96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B775E78-DCDD-4568-8AC0-78F15331182D}" type="datetime1">
              <a:rPr lang="fi-FI" smtClean="0"/>
              <a:t>18.9.2026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6A4FCEB-10F8-CA8A-5B96-5AE51D3EE1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F89CF4B-6BB2-4C8F-83F6-6A8F61ACBFF0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791613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Kuva 16">
            <a:extLst>
              <a:ext uri="{FF2B5EF4-FFF2-40B4-BE49-F238E27FC236}">
                <a16:creationId xmlns:a16="http://schemas.microsoft.com/office/drawing/2014/main" id="{6850030A-A566-2BA8-5457-880F5051DC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8568" y="3265022"/>
            <a:ext cx="4925274" cy="3591513"/>
            <a:chOff x="8568" y="3265022"/>
            <a:chExt cx="4925274" cy="3591513"/>
          </a:xfrm>
        </p:grpSpPr>
        <p:sp>
          <p:nvSpPr>
            <p:cNvPr id="9" name="Vapaamuotoinen: Muoto 8">
              <a:extLst>
                <a:ext uri="{FF2B5EF4-FFF2-40B4-BE49-F238E27FC236}">
                  <a16:creationId xmlns:a16="http://schemas.microsoft.com/office/drawing/2014/main" id="{67872400-8A26-1B82-05D4-5585687BA455}"/>
                </a:ext>
              </a:extLst>
            </p:cNvPr>
            <p:cNvSpPr/>
            <p:nvPr/>
          </p:nvSpPr>
          <p:spPr bwMode="gray">
            <a:xfrm>
              <a:off x="624894" y="4147579"/>
              <a:ext cx="4308949" cy="2708956"/>
            </a:xfrm>
            <a:custGeom>
              <a:avLst/>
              <a:gdLst>
                <a:gd name="connsiteX0" fmla="*/ 4308950 w 4308949"/>
                <a:gd name="connsiteY0" fmla="*/ 1689666 h 2708956"/>
                <a:gd name="connsiteX1" fmla="*/ 4308747 w 4308949"/>
                <a:gd name="connsiteY1" fmla="*/ 1689666 h 2708956"/>
                <a:gd name="connsiteX2" fmla="*/ 4103024 w 4308949"/>
                <a:gd name="connsiteY2" fmla="*/ 887053 h 2708956"/>
                <a:gd name="connsiteX3" fmla="*/ 3120147 w 4308949"/>
                <a:gd name="connsiteY3" fmla="*/ 52913 h 2708956"/>
                <a:gd name="connsiteX4" fmla="*/ 1971589 w 4308949"/>
                <a:gd name="connsiteY4" fmla="*/ 218820 h 2708956"/>
                <a:gd name="connsiteX5" fmla="*/ 1012559 w 4308949"/>
                <a:gd name="connsiteY5" fmla="*/ 1013525 h 2708956"/>
                <a:gd name="connsiteX6" fmla="*/ 0 w 4308949"/>
                <a:gd name="connsiteY6" fmla="*/ 1547379 h 2708956"/>
                <a:gd name="connsiteX7" fmla="*/ 0 w 4308949"/>
                <a:gd name="connsiteY7" fmla="*/ 1855724 h 2708956"/>
                <a:gd name="connsiteX8" fmla="*/ 1012559 w 4308949"/>
                <a:gd name="connsiteY8" fmla="*/ 2389578 h 2708956"/>
                <a:gd name="connsiteX9" fmla="*/ 1349663 w 4308949"/>
                <a:gd name="connsiteY9" fmla="*/ 2708947 h 2708956"/>
                <a:gd name="connsiteX10" fmla="*/ 1822085 w 4308949"/>
                <a:gd name="connsiteY10" fmla="*/ 2708947 h 2708956"/>
                <a:gd name="connsiteX11" fmla="*/ 1227820 w 4308949"/>
                <a:gd name="connsiteY11" fmla="*/ 2173215 h 2708956"/>
                <a:gd name="connsiteX12" fmla="*/ 548478 w 4308949"/>
                <a:gd name="connsiteY12" fmla="*/ 1701552 h 2708956"/>
                <a:gd name="connsiteX13" fmla="*/ 1227820 w 4308949"/>
                <a:gd name="connsiteY13" fmla="*/ 1229909 h 2708956"/>
                <a:gd name="connsiteX14" fmla="*/ 2115249 w 4308949"/>
                <a:gd name="connsiteY14" fmla="*/ 488127 h 2708956"/>
                <a:gd name="connsiteX15" fmla="*/ 2122921 w 4308949"/>
                <a:gd name="connsiteY15" fmla="*/ 483925 h 2708956"/>
                <a:gd name="connsiteX16" fmla="*/ 3037089 w 4308949"/>
                <a:gd name="connsiteY16" fmla="*/ 346642 h 2708956"/>
                <a:gd name="connsiteX17" fmla="*/ 3833727 w 4308949"/>
                <a:gd name="connsiteY17" fmla="*/ 1030730 h 2708956"/>
                <a:gd name="connsiteX18" fmla="*/ 4003689 w 4308949"/>
                <a:gd name="connsiteY18" fmla="*/ 1701562 h 2708956"/>
                <a:gd name="connsiteX19" fmla="*/ 3833727 w 4308949"/>
                <a:gd name="connsiteY19" fmla="*/ 2372414 h 2708956"/>
                <a:gd name="connsiteX20" fmla="*/ 3594568 w 4308949"/>
                <a:gd name="connsiteY20" fmla="*/ 2708957 h 2708956"/>
                <a:gd name="connsiteX21" fmla="*/ 3985596 w 4308949"/>
                <a:gd name="connsiteY21" fmla="*/ 2708957 h 2708956"/>
                <a:gd name="connsiteX22" fmla="*/ 4103014 w 4308949"/>
                <a:gd name="connsiteY22" fmla="*/ 2516061 h 2708956"/>
                <a:gd name="connsiteX23" fmla="*/ 4308737 w 4308949"/>
                <a:gd name="connsiteY23" fmla="*/ 1713448 h 2708956"/>
                <a:gd name="connsiteX24" fmla="*/ 4308939 w 4308949"/>
                <a:gd name="connsiteY24" fmla="*/ 1713448 h 2708956"/>
                <a:gd name="connsiteX25" fmla="*/ 4308878 w 4308949"/>
                <a:gd name="connsiteY25" fmla="*/ 1701572 h 2708956"/>
                <a:gd name="connsiteX26" fmla="*/ 4308939 w 4308949"/>
                <a:gd name="connsiteY26" fmla="*/ 1689696 h 270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08949" h="2708956">
                  <a:moveTo>
                    <a:pt x="4308950" y="1689666"/>
                  </a:moveTo>
                  <a:lnTo>
                    <a:pt x="4308747" y="1689666"/>
                  </a:lnTo>
                  <a:cubicBezTo>
                    <a:pt x="4304292" y="1408513"/>
                    <a:pt x="4233350" y="1131502"/>
                    <a:pt x="4103024" y="887053"/>
                  </a:cubicBezTo>
                  <a:cubicBezTo>
                    <a:pt x="3877879" y="464761"/>
                    <a:pt x="3528811" y="168525"/>
                    <a:pt x="3120147" y="52913"/>
                  </a:cubicBezTo>
                  <a:cubicBezTo>
                    <a:pt x="2739571" y="-54781"/>
                    <a:pt x="2342403" y="2598"/>
                    <a:pt x="1971589" y="218820"/>
                  </a:cubicBezTo>
                  <a:cubicBezTo>
                    <a:pt x="1927062" y="242703"/>
                    <a:pt x="1601435" y="427347"/>
                    <a:pt x="1012559" y="1013525"/>
                  </a:cubicBezTo>
                  <a:cubicBezTo>
                    <a:pt x="641522" y="1382854"/>
                    <a:pt x="259850" y="1508037"/>
                    <a:pt x="0" y="1547379"/>
                  </a:cubicBezTo>
                  <a:lnTo>
                    <a:pt x="0" y="1855724"/>
                  </a:lnTo>
                  <a:cubicBezTo>
                    <a:pt x="259850" y="1895077"/>
                    <a:pt x="641522" y="2020250"/>
                    <a:pt x="1012559" y="2389578"/>
                  </a:cubicBezTo>
                  <a:cubicBezTo>
                    <a:pt x="1136695" y="2513148"/>
                    <a:pt x="1249090" y="2618802"/>
                    <a:pt x="1349663" y="2708947"/>
                  </a:cubicBezTo>
                  <a:lnTo>
                    <a:pt x="1822085" y="2708947"/>
                  </a:lnTo>
                  <a:cubicBezTo>
                    <a:pt x="1676507" y="2593802"/>
                    <a:pt x="1477776" y="2422029"/>
                    <a:pt x="1227820" y="2173215"/>
                  </a:cubicBezTo>
                  <a:cubicBezTo>
                    <a:pt x="998413" y="1944844"/>
                    <a:pt x="763841" y="1796904"/>
                    <a:pt x="548478" y="1701552"/>
                  </a:cubicBezTo>
                  <a:cubicBezTo>
                    <a:pt x="763851" y="1606231"/>
                    <a:pt x="998413" y="1458270"/>
                    <a:pt x="1227820" y="1229909"/>
                  </a:cubicBezTo>
                  <a:cubicBezTo>
                    <a:pt x="1808426" y="651962"/>
                    <a:pt x="2112915" y="489345"/>
                    <a:pt x="2115249" y="488127"/>
                  </a:cubicBezTo>
                  <a:lnTo>
                    <a:pt x="2122921" y="483925"/>
                  </a:lnTo>
                  <a:cubicBezTo>
                    <a:pt x="2421169" y="309299"/>
                    <a:pt x="2737237" y="261836"/>
                    <a:pt x="3037089" y="346642"/>
                  </a:cubicBezTo>
                  <a:cubicBezTo>
                    <a:pt x="3365100" y="439446"/>
                    <a:pt x="3648015" y="682393"/>
                    <a:pt x="3833727" y="1030730"/>
                  </a:cubicBezTo>
                  <a:cubicBezTo>
                    <a:pt x="3942428" y="1234599"/>
                    <a:pt x="4001081" y="1466279"/>
                    <a:pt x="4003689" y="1701562"/>
                  </a:cubicBezTo>
                  <a:cubicBezTo>
                    <a:pt x="4001081" y="1936855"/>
                    <a:pt x="3942428" y="2168525"/>
                    <a:pt x="3833727" y="2372414"/>
                  </a:cubicBezTo>
                  <a:cubicBezTo>
                    <a:pt x="3766073" y="2499313"/>
                    <a:pt x="3685501" y="2612194"/>
                    <a:pt x="3594568" y="2708957"/>
                  </a:cubicBezTo>
                  <a:lnTo>
                    <a:pt x="3985596" y="2708957"/>
                  </a:lnTo>
                  <a:cubicBezTo>
                    <a:pt x="4027729" y="2648035"/>
                    <a:pt x="4066970" y="2583672"/>
                    <a:pt x="4103014" y="2516061"/>
                  </a:cubicBezTo>
                  <a:cubicBezTo>
                    <a:pt x="4233340" y="2271612"/>
                    <a:pt x="4304271" y="1994590"/>
                    <a:pt x="4308737" y="1713448"/>
                  </a:cubicBezTo>
                  <a:lnTo>
                    <a:pt x="4308939" y="1713448"/>
                  </a:lnTo>
                  <a:cubicBezTo>
                    <a:pt x="4308939" y="1709489"/>
                    <a:pt x="4308919" y="1705531"/>
                    <a:pt x="4308878" y="1701572"/>
                  </a:cubicBezTo>
                  <a:cubicBezTo>
                    <a:pt x="4308919" y="1697613"/>
                    <a:pt x="4308939" y="1693655"/>
                    <a:pt x="4308939" y="1689696"/>
                  </a:cubicBezTo>
                  <a:close/>
                </a:path>
              </a:pathLst>
            </a:custGeom>
            <a:solidFill>
              <a:srgbClr val="E6F7FE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B225F55D-2DB8-0718-1522-73CE780B28FE}"/>
                </a:ext>
              </a:extLst>
            </p:cNvPr>
            <p:cNvSpPr/>
            <p:nvPr/>
          </p:nvSpPr>
          <p:spPr bwMode="gray">
            <a:xfrm>
              <a:off x="8568" y="3265022"/>
              <a:ext cx="4195843" cy="2735977"/>
            </a:xfrm>
            <a:custGeom>
              <a:avLst/>
              <a:gdLst>
                <a:gd name="connsiteX0" fmla="*/ 616335 w 4195843"/>
                <a:gd name="connsiteY0" fmla="*/ 2429977 h 2735977"/>
                <a:gd name="connsiteX1" fmla="*/ 528863 w 4195843"/>
                <a:gd name="connsiteY1" fmla="*/ 2423735 h 2735977"/>
                <a:gd name="connsiteX2" fmla="*/ 19057 w 4195843"/>
                <a:gd name="connsiteY2" fmla="*/ 1737190 h 2735977"/>
                <a:gd name="connsiteX3" fmla="*/ 19159 w 4195843"/>
                <a:gd name="connsiteY3" fmla="*/ 1734450 h 2735977"/>
                <a:gd name="connsiteX4" fmla="*/ 543384 w 4195843"/>
                <a:gd name="connsiteY4" fmla="*/ 809972 h 2735977"/>
                <a:gd name="connsiteX5" fmla="*/ 2263009 w 4195843"/>
                <a:gd name="connsiteY5" fmla="*/ 324038 h 2735977"/>
                <a:gd name="connsiteX6" fmla="*/ 3586785 w 4195843"/>
                <a:gd name="connsiteY6" fmla="*/ 901893 h 2735977"/>
                <a:gd name="connsiteX7" fmla="*/ 3736462 w 4195843"/>
                <a:gd name="connsiteY7" fmla="*/ 935460 h 2735977"/>
                <a:gd name="connsiteX8" fmla="*/ 4195844 w 4195843"/>
                <a:gd name="connsiteY8" fmla="*/ 1159254 h 2735977"/>
                <a:gd name="connsiteX9" fmla="*/ 2298627 w 4195843"/>
                <a:gd name="connsiteY9" fmla="*/ 20859 h 2735977"/>
                <a:gd name="connsiteX10" fmla="*/ 344522 w 4195843"/>
                <a:gd name="connsiteY10" fmla="*/ 578414 h 2735977"/>
                <a:gd name="connsiteX11" fmla="*/ 0 w 4195843"/>
                <a:gd name="connsiteY11" fmla="*/ 954634 h 2735977"/>
                <a:gd name="connsiteX12" fmla="*/ 0 w 4195843"/>
                <a:gd name="connsiteY12" fmla="*/ 2500379 h 2735977"/>
                <a:gd name="connsiteX13" fmla="*/ 495325 w 4195843"/>
                <a:gd name="connsiteY13" fmla="*/ 2727157 h 2735977"/>
                <a:gd name="connsiteX14" fmla="*/ 616335 w 4195843"/>
                <a:gd name="connsiteY14" fmla="*/ 2735977 h 2735977"/>
                <a:gd name="connsiteX15" fmla="*/ 616335 w 4195843"/>
                <a:gd name="connsiteY15" fmla="*/ 2429957 h 273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95843" h="2735977">
                  <a:moveTo>
                    <a:pt x="616335" y="2429977"/>
                  </a:moveTo>
                  <a:lnTo>
                    <a:pt x="528863" y="2423735"/>
                  </a:lnTo>
                  <a:cubicBezTo>
                    <a:pt x="430330" y="2410864"/>
                    <a:pt x="-10523" y="2320313"/>
                    <a:pt x="19057" y="1737190"/>
                  </a:cubicBezTo>
                  <a:lnTo>
                    <a:pt x="19159" y="1734450"/>
                  </a:lnTo>
                  <a:cubicBezTo>
                    <a:pt x="28992" y="1433585"/>
                    <a:pt x="229864" y="1079361"/>
                    <a:pt x="543384" y="809972"/>
                  </a:cubicBezTo>
                  <a:cubicBezTo>
                    <a:pt x="807121" y="583347"/>
                    <a:pt x="1381201" y="218841"/>
                    <a:pt x="2263009" y="324038"/>
                  </a:cubicBezTo>
                  <a:cubicBezTo>
                    <a:pt x="2894007" y="397059"/>
                    <a:pt x="3298278" y="626598"/>
                    <a:pt x="3586785" y="901893"/>
                  </a:cubicBezTo>
                  <a:cubicBezTo>
                    <a:pt x="3636904" y="910338"/>
                    <a:pt x="3686820" y="921412"/>
                    <a:pt x="3736462" y="935460"/>
                  </a:cubicBezTo>
                  <a:cubicBezTo>
                    <a:pt x="3900691" y="981918"/>
                    <a:pt x="4055046" y="1058005"/>
                    <a:pt x="4195844" y="1159254"/>
                  </a:cubicBezTo>
                  <a:cubicBezTo>
                    <a:pt x="3875636" y="691285"/>
                    <a:pt x="3369321" y="144784"/>
                    <a:pt x="2298627" y="20859"/>
                  </a:cubicBezTo>
                  <a:cubicBezTo>
                    <a:pt x="1301462" y="-98092"/>
                    <a:pt x="646271" y="319125"/>
                    <a:pt x="344522" y="578414"/>
                  </a:cubicBezTo>
                  <a:cubicBezTo>
                    <a:pt x="210573" y="693498"/>
                    <a:pt x="94657" y="820914"/>
                    <a:pt x="0" y="954634"/>
                  </a:cubicBezTo>
                  <a:lnTo>
                    <a:pt x="0" y="2500379"/>
                  </a:lnTo>
                  <a:cubicBezTo>
                    <a:pt x="157298" y="2642372"/>
                    <a:pt x="349250" y="2709282"/>
                    <a:pt x="495325" y="2727157"/>
                  </a:cubicBezTo>
                  <a:lnTo>
                    <a:pt x="616335" y="2735977"/>
                  </a:lnTo>
                  <a:lnTo>
                    <a:pt x="616335" y="2429957"/>
                  </a:lnTo>
                  <a:close/>
                </a:path>
              </a:pathLst>
            </a:custGeom>
            <a:solidFill>
              <a:srgbClr val="F3FBEE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dirty="0"/>
            </a:p>
          </p:txBody>
        </p:sp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20B180CA-F368-A178-E728-93997916504C}"/>
                </a:ext>
              </a:extLst>
            </p:cNvPr>
            <p:cNvSpPr/>
            <p:nvPr/>
          </p:nvSpPr>
          <p:spPr bwMode="gray">
            <a:xfrm>
              <a:off x="8579" y="5848725"/>
              <a:ext cx="616335" cy="1007790"/>
            </a:xfrm>
            <a:custGeom>
              <a:avLst/>
              <a:gdLst>
                <a:gd name="connsiteX0" fmla="*/ 39423 w 616335"/>
                <a:gd name="connsiteY0" fmla="*/ 1007781 h 1007790"/>
                <a:gd name="connsiteX1" fmla="*/ 18113 w 616335"/>
                <a:gd name="connsiteY1" fmla="*/ 849903 h 1007790"/>
                <a:gd name="connsiteX2" fmla="*/ 18002 w 616335"/>
                <a:gd name="connsiteY2" fmla="*/ 847163 h 1007790"/>
                <a:gd name="connsiteX3" fmla="*/ 527818 w 616335"/>
                <a:gd name="connsiteY3" fmla="*/ 160618 h 1007790"/>
                <a:gd name="connsiteX4" fmla="*/ 616335 w 616335"/>
                <a:gd name="connsiteY4" fmla="*/ 154305 h 1007790"/>
                <a:gd name="connsiteX5" fmla="*/ 616335 w 616335"/>
                <a:gd name="connsiteY5" fmla="*/ 152295 h 1007790"/>
                <a:gd name="connsiteX6" fmla="*/ 495325 w 616335"/>
                <a:gd name="connsiteY6" fmla="*/ 143474 h 1007790"/>
                <a:gd name="connsiteX7" fmla="*/ 108397 w 616335"/>
                <a:gd name="connsiteY7" fmla="*/ 0 h 1007790"/>
                <a:gd name="connsiteX8" fmla="*/ 0 w 616335"/>
                <a:gd name="connsiteY8" fmla="*/ 83100 h 1007790"/>
                <a:gd name="connsiteX9" fmla="*/ 0 w 616335"/>
                <a:gd name="connsiteY9" fmla="*/ 1007791 h 1007790"/>
                <a:gd name="connsiteX10" fmla="*/ 39423 w 616335"/>
                <a:gd name="connsiteY10" fmla="*/ 1007791 h 100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335" h="1007790">
                  <a:moveTo>
                    <a:pt x="39423" y="1007781"/>
                  </a:moveTo>
                  <a:cubicBezTo>
                    <a:pt x="27033" y="954055"/>
                    <a:pt x="19788" y="901203"/>
                    <a:pt x="18113" y="849903"/>
                  </a:cubicBezTo>
                  <a:lnTo>
                    <a:pt x="18002" y="847163"/>
                  </a:lnTo>
                  <a:cubicBezTo>
                    <a:pt x="-11568" y="264039"/>
                    <a:pt x="429295" y="173489"/>
                    <a:pt x="527818" y="160618"/>
                  </a:cubicBezTo>
                  <a:lnTo>
                    <a:pt x="616335" y="154305"/>
                  </a:lnTo>
                  <a:lnTo>
                    <a:pt x="616335" y="152295"/>
                  </a:lnTo>
                  <a:lnTo>
                    <a:pt x="495325" y="143474"/>
                  </a:lnTo>
                  <a:cubicBezTo>
                    <a:pt x="381499" y="129538"/>
                    <a:pt x="239839" y="85770"/>
                    <a:pt x="108397" y="0"/>
                  </a:cubicBezTo>
                  <a:cubicBezTo>
                    <a:pt x="71165" y="24229"/>
                    <a:pt x="34745" y="51848"/>
                    <a:pt x="0" y="83100"/>
                  </a:cubicBezTo>
                  <a:lnTo>
                    <a:pt x="0" y="1007791"/>
                  </a:lnTo>
                  <a:lnTo>
                    <a:pt x="39423" y="1007791"/>
                  </a:lnTo>
                  <a:close/>
                </a:path>
              </a:pathLst>
            </a:custGeom>
            <a:solidFill>
              <a:srgbClr val="E6F3FB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pic>
        <p:nvPicPr>
          <p:cNvPr id="12" name="Kuva 11">
            <a:extLst>
              <a:ext uri="{FF2B5EF4-FFF2-40B4-BE49-F238E27FC236}">
                <a16:creationId xmlns:a16="http://schemas.microsoft.com/office/drawing/2014/main" id="{C3EEDE80-71FA-B98B-69CA-44108E2A0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898" y="6205538"/>
            <a:ext cx="2815712" cy="530017"/>
          </a:xfrm>
          <a:prstGeom prst="rect">
            <a:avLst/>
          </a:prstGeom>
        </p:spPr>
      </p:pic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EA8A077F-23C5-BF17-35B4-C2BE44A4F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7704" y="6113666"/>
            <a:ext cx="11454295" cy="0"/>
          </a:xfrm>
          <a:prstGeom prst="line">
            <a:avLst/>
          </a:prstGeom>
          <a:ln w="12700">
            <a:solidFill>
              <a:srgbClr val="008A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tsikko 1">
            <a:extLst>
              <a:ext uri="{FF2B5EF4-FFF2-40B4-BE49-F238E27FC236}">
                <a16:creationId xmlns:a16="http://schemas.microsoft.com/office/drawing/2014/main" id="{6C04F43F-CC9F-ADCB-96D8-D7EE417416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696" y="540000"/>
            <a:ext cx="6408000" cy="852824"/>
          </a:xfrm>
        </p:spPr>
        <p:txBody>
          <a:bodyPr/>
          <a:lstStyle/>
          <a:p>
            <a:r>
              <a:rPr lang="fi-FI" noProof="0" dirty="0"/>
              <a:t>Lisää otsikko tähän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C37D2C9-C535-389C-B20B-A5B5D49D849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13696" y="1619999"/>
            <a:ext cx="6408000" cy="4140000"/>
          </a:xfrm>
        </p:spPr>
        <p:txBody>
          <a:bodyPr/>
          <a:lstStyle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i-FI" noProof="0" dirty="0"/>
              <a:t>Lisää ensimmäisen tason tekstiä tähän</a:t>
            </a:r>
          </a:p>
          <a:p>
            <a:pPr lvl="1"/>
            <a:r>
              <a:rPr lang="fi-FI" noProof="0" dirty="0"/>
              <a:t>Toisen tason teksti</a:t>
            </a:r>
          </a:p>
          <a:p>
            <a:pPr lvl="2"/>
            <a:r>
              <a:rPr lang="fi-FI" noProof="0" dirty="0"/>
              <a:t>Kolmannen tason teksti</a:t>
            </a:r>
          </a:p>
          <a:p>
            <a:pPr lvl="3"/>
            <a:r>
              <a:rPr lang="fi-FI" noProof="0" dirty="0"/>
              <a:t>Neljännen tason teksti</a:t>
            </a:r>
          </a:p>
          <a:p>
            <a:pPr lvl="4"/>
            <a:r>
              <a:rPr lang="fi-FI" noProof="0" dirty="0"/>
              <a:t>Viidennen tason teksti</a:t>
            </a:r>
          </a:p>
        </p:txBody>
      </p:sp>
      <p:sp>
        <p:nvSpPr>
          <p:cNvPr id="7" name="Kuvan paikkamerkki 2">
            <a:extLst>
              <a:ext uri="{FF2B5EF4-FFF2-40B4-BE49-F238E27FC236}">
                <a16:creationId xmlns:a16="http://schemas.microsoft.com/office/drawing/2014/main" id="{A6D9DF26-C0EF-C9B9-BB8F-F0A47304A7E0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33252" y="540000"/>
            <a:ext cx="3874052" cy="2429841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noProof="0" dirty="0"/>
              <a:t>Lisää kuva tähän</a:t>
            </a:r>
          </a:p>
        </p:txBody>
      </p:sp>
      <p:sp>
        <p:nvSpPr>
          <p:cNvPr id="6" name="Kuvan paikkamerkki 2">
            <a:extLst>
              <a:ext uri="{FF2B5EF4-FFF2-40B4-BE49-F238E27FC236}">
                <a16:creationId xmlns:a16="http://schemas.microsoft.com/office/drawing/2014/main" id="{ECD99D9D-0CBE-E00A-9F69-F9F6430A56B9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7633252" y="3236729"/>
            <a:ext cx="3874052" cy="2429841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noProof="0" dirty="0"/>
              <a:t>Lisää kuva tähän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921BC55-4394-39CF-FF27-D9E7A41276C8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1455BEB-6849-FFE0-DB1A-C7F3FAB27923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0B775E78-DCDD-4568-8AC0-78F15331182D}" type="datetime1">
              <a:rPr lang="fi-FI" smtClean="0"/>
              <a:t>18.9.2026</a:t>
            </a:fld>
            <a:endParaRPr lang="fi-FI" dirty="0"/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0F936EBA-E70B-3269-5359-DE843B277010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9F89CF4B-6BB2-4C8F-83F6-6A8F61ACBFF0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8" name="Kuvaajatieto">
            <a:extLst>
              <a:ext uri="{FF2B5EF4-FFF2-40B4-BE49-F238E27FC236}">
                <a16:creationId xmlns:a16="http://schemas.microsoft.com/office/drawing/2014/main" id="{83853DCA-763B-D1A6-1981-C25D74F00592}"/>
              </a:ext>
            </a:extLst>
          </p:cNvPr>
          <p:cNvSpPr>
            <a:spLocks noGrp="1"/>
          </p:cNvSpPr>
          <p:nvPr>
            <p:ph type="body" orient="vert" sz="quarter" idx="17" hasCustomPrompt="1"/>
          </p:nvPr>
        </p:nvSpPr>
        <p:spPr>
          <a:xfrm rot="10800000">
            <a:off x="11738857" y="539994"/>
            <a:ext cx="296534" cy="5126576"/>
          </a:xfrm>
        </p:spPr>
        <p:txBody>
          <a:bodyPr vert="eaVert" anchor="ctr" anchorCtr="0"/>
          <a:lstStyle>
            <a:lvl1pPr marL="0" indent="0">
              <a:spcBef>
                <a:spcPts val="0"/>
              </a:spcBef>
              <a:buFontTx/>
              <a:buNone/>
              <a:defRPr sz="1200"/>
            </a:lvl1pPr>
          </a:lstStyle>
          <a:p>
            <a:pPr lvl="0"/>
            <a:r>
              <a:rPr lang="fi-FI" noProof="0" dirty="0"/>
              <a:t>Lisää kuvaajatieto</a:t>
            </a:r>
          </a:p>
        </p:txBody>
      </p:sp>
    </p:spTree>
    <p:extLst>
      <p:ext uri="{BB962C8B-B14F-4D97-AF65-F5344CB8AC3E}">
        <p14:creationId xmlns:p14="http://schemas.microsoft.com/office/powerpoint/2010/main" val="11840095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laatik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68B08FCE-BD07-6627-0D95-34077E773C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696" y="-654191"/>
            <a:ext cx="10561924" cy="461283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50" name="Vapaamuotoinen: Muoto 49">
            <a:extLst>
              <a:ext uri="{FF2B5EF4-FFF2-40B4-BE49-F238E27FC236}">
                <a16:creationId xmlns:a16="http://schemas.microsoft.com/office/drawing/2014/main" id="{6E1F0625-5553-A37A-9DB6-E9F7D9086A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6909673" y="865355"/>
            <a:ext cx="5273747" cy="5074607"/>
          </a:xfrm>
          <a:custGeom>
            <a:avLst/>
            <a:gdLst>
              <a:gd name="connsiteX0" fmla="*/ 4011680 w 5273747"/>
              <a:gd name="connsiteY0" fmla="*/ 1595 h 5074607"/>
              <a:gd name="connsiteX1" fmla="*/ 4657897 w 5273747"/>
              <a:gd name="connsiteY1" fmla="*/ 78900 h 5074607"/>
              <a:gd name="connsiteX2" fmla="*/ 5097274 w 5273747"/>
              <a:gd name="connsiteY2" fmla="*/ 257433 h 5074607"/>
              <a:gd name="connsiteX3" fmla="*/ 5273747 w 5273747"/>
              <a:gd name="connsiteY3" fmla="*/ 365164 h 5074607"/>
              <a:gd name="connsiteX4" fmla="*/ 5273747 w 5273747"/>
              <a:gd name="connsiteY4" fmla="*/ 946165 h 5074607"/>
              <a:gd name="connsiteX5" fmla="*/ 5208222 w 5273747"/>
              <a:gd name="connsiteY5" fmla="*/ 884038 h 5074607"/>
              <a:gd name="connsiteX6" fmla="*/ 4533918 w 5273747"/>
              <a:gd name="connsiteY6" fmla="*/ 516882 h 5074607"/>
              <a:gd name="connsiteX7" fmla="*/ 3169188 w 5273747"/>
              <a:gd name="connsiteY7" fmla="*/ 721596 h 5074607"/>
              <a:gd name="connsiteX8" fmla="*/ 3157742 w 5273747"/>
              <a:gd name="connsiteY8" fmla="*/ 727864 h 5074607"/>
              <a:gd name="connsiteX9" fmla="*/ 1832954 w 5273747"/>
              <a:gd name="connsiteY9" fmla="*/ 1833983 h 5074607"/>
              <a:gd name="connsiteX10" fmla="*/ 818792 w 5273747"/>
              <a:gd name="connsiteY10" fmla="*/ 2537308 h 5074607"/>
              <a:gd name="connsiteX11" fmla="*/ 1832954 w 5273747"/>
              <a:gd name="connsiteY11" fmla="*/ 3240616 h 5074607"/>
              <a:gd name="connsiteX12" fmla="*/ 3158764 w 5273747"/>
              <a:gd name="connsiteY12" fmla="*/ 4347261 h 5074607"/>
              <a:gd name="connsiteX13" fmla="*/ 3169188 w 5273747"/>
              <a:gd name="connsiteY13" fmla="*/ 4353003 h 5074607"/>
              <a:gd name="connsiteX14" fmla="*/ 4533859 w 5273747"/>
              <a:gd name="connsiteY14" fmla="*/ 4557682 h 5074607"/>
              <a:gd name="connsiteX15" fmla="*/ 5208214 w 5273747"/>
              <a:gd name="connsiteY15" fmla="*/ 4190560 h 5074607"/>
              <a:gd name="connsiteX16" fmla="*/ 5273747 w 5273747"/>
              <a:gd name="connsiteY16" fmla="*/ 4128429 h 5074607"/>
              <a:gd name="connsiteX17" fmla="*/ 5273747 w 5273747"/>
              <a:gd name="connsiteY17" fmla="*/ 4709440 h 5074607"/>
              <a:gd name="connsiteX18" fmla="*/ 5097274 w 5273747"/>
              <a:gd name="connsiteY18" fmla="*/ 4817171 h 5074607"/>
              <a:gd name="connsiteX19" fmla="*/ 4657897 w 5273747"/>
              <a:gd name="connsiteY19" fmla="*/ 4995704 h 5074607"/>
              <a:gd name="connsiteX20" fmla="*/ 4092652 w 5273747"/>
              <a:gd name="connsiteY20" fmla="*/ 5074607 h 5074607"/>
              <a:gd name="connsiteX21" fmla="*/ 2943270 w 5273747"/>
              <a:gd name="connsiteY21" fmla="*/ 4748309 h 5074607"/>
              <a:gd name="connsiteX22" fmla="*/ 1511593 w 5273747"/>
              <a:gd name="connsiteY22" fmla="*/ 3563270 h 5074607"/>
              <a:gd name="connsiteX23" fmla="*/ 0 w 5273747"/>
              <a:gd name="connsiteY23" fmla="*/ 2767213 h 5074607"/>
              <a:gd name="connsiteX24" fmla="*/ 0 w 5273747"/>
              <a:gd name="connsiteY24" fmla="*/ 2307393 h 5074607"/>
              <a:gd name="connsiteX25" fmla="*/ 1511593 w 5273747"/>
              <a:gd name="connsiteY25" fmla="*/ 1511336 h 5074607"/>
              <a:gd name="connsiteX26" fmla="*/ 2943270 w 5273747"/>
              <a:gd name="connsiteY26" fmla="*/ 326283 h 5074607"/>
              <a:gd name="connsiteX27" fmla="*/ 4011680 w 5273747"/>
              <a:gd name="connsiteY27" fmla="*/ 1595 h 5074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273747" h="5074607">
                <a:moveTo>
                  <a:pt x="4011680" y="1595"/>
                </a:moveTo>
                <a:cubicBezTo>
                  <a:pt x="4228318" y="-6926"/>
                  <a:pt x="4444852" y="18678"/>
                  <a:pt x="4657897" y="78900"/>
                </a:cubicBezTo>
                <a:cubicBezTo>
                  <a:pt x="4810417" y="122001"/>
                  <a:pt x="4957376" y="181936"/>
                  <a:pt x="5097274" y="257433"/>
                </a:cubicBezTo>
                <a:lnTo>
                  <a:pt x="5273747" y="365164"/>
                </a:lnTo>
                <a:lnTo>
                  <a:pt x="5273747" y="946165"/>
                </a:lnTo>
                <a:lnTo>
                  <a:pt x="5208222" y="884038"/>
                </a:lnTo>
                <a:cubicBezTo>
                  <a:pt x="5006762" y="711246"/>
                  <a:pt x="4778750" y="586081"/>
                  <a:pt x="4533918" y="516882"/>
                </a:cubicBezTo>
                <a:cubicBezTo>
                  <a:pt x="4086292" y="390422"/>
                  <a:pt x="3614433" y="461206"/>
                  <a:pt x="3169188" y="721596"/>
                </a:cubicBezTo>
                <a:lnTo>
                  <a:pt x="3157742" y="727864"/>
                </a:lnTo>
                <a:cubicBezTo>
                  <a:pt x="3154276" y="729685"/>
                  <a:pt x="2699706" y="972164"/>
                  <a:pt x="1832954" y="1833983"/>
                </a:cubicBezTo>
                <a:cubicBezTo>
                  <a:pt x="1490482" y="2174514"/>
                  <a:pt x="1140292" y="2395132"/>
                  <a:pt x="818792" y="2537308"/>
                </a:cubicBezTo>
                <a:cubicBezTo>
                  <a:pt x="1140292" y="2679467"/>
                  <a:pt x="1490482" y="2900085"/>
                  <a:pt x="1832954" y="3240616"/>
                </a:cubicBezTo>
                <a:cubicBezTo>
                  <a:pt x="2699706" y="4102448"/>
                  <a:pt x="3154276" y="4344912"/>
                  <a:pt x="3158764" y="4347261"/>
                </a:cubicBezTo>
                <a:lnTo>
                  <a:pt x="3169188" y="4353003"/>
                </a:lnTo>
                <a:cubicBezTo>
                  <a:pt x="3614462" y="4613456"/>
                  <a:pt x="4086404" y="4684182"/>
                  <a:pt x="4533859" y="4557682"/>
                </a:cubicBezTo>
                <a:cubicBezTo>
                  <a:pt x="4778720" y="4488500"/>
                  <a:pt x="5006747" y="4363346"/>
                  <a:pt x="5208214" y="4190560"/>
                </a:cubicBezTo>
                <a:lnTo>
                  <a:pt x="5273747" y="4128429"/>
                </a:lnTo>
                <a:lnTo>
                  <a:pt x="5273747" y="4709440"/>
                </a:lnTo>
                <a:lnTo>
                  <a:pt x="5097274" y="4817171"/>
                </a:lnTo>
                <a:cubicBezTo>
                  <a:pt x="4957376" y="4892668"/>
                  <a:pt x="4810417" y="4952603"/>
                  <a:pt x="4657897" y="4995704"/>
                </a:cubicBezTo>
                <a:cubicBezTo>
                  <a:pt x="4471366" y="5048442"/>
                  <a:pt x="4282200" y="5074607"/>
                  <a:pt x="4092652" y="5074607"/>
                </a:cubicBezTo>
                <a:cubicBezTo>
                  <a:pt x="3704702" y="5074607"/>
                  <a:pt x="3315116" y="4964926"/>
                  <a:pt x="2943270" y="4748309"/>
                </a:cubicBezTo>
                <a:cubicBezTo>
                  <a:pt x="2876798" y="4712683"/>
                  <a:pt x="2390693" y="4437353"/>
                  <a:pt x="1511593" y="3563270"/>
                </a:cubicBezTo>
                <a:cubicBezTo>
                  <a:pt x="957702" y="3012535"/>
                  <a:pt x="387908" y="2825884"/>
                  <a:pt x="0" y="2767213"/>
                </a:cubicBezTo>
                <a:lnTo>
                  <a:pt x="0" y="2307393"/>
                </a:lnTo>
                <a:cubicBezTo>
                  <a:pt x="387908" y="2248744"/>
                  <a:pt x="957707" y="2062071"/>
                  <a:pt x="1511593" y="1511336"/>
                </a:cubicBezTo>
                <a:cubicBezTo>
                  <a:pt x="2390693" y="637251"/>
                  <a:pt x="2876804" y="361909"/>
                  <a:pt x="2943270" y="326283"/>
                </a:cubicBezTo>
                <a:cubicBezTo>
                  <a:pt x="3289259" y="124786"/>
                  <a:pt x="3650616" y="15796"/>
                  <a:pt x="4011680" y="1595"/>
                </a:cubicBezTo>
                <a:close/>
              </a:path>
            </a:pathLst>
          </a:custGeom>
          <a:solidFill>
            <a:srgbClr val="E6F7FE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48" name="Vapaamuotoinen: Muoto 47">
            <a:extLst>
              <a:ext uri="{FF2B5EF4-FFF2-40B4-BE49-F238E27FC236}">
                <a16:creationId xmlns:a16="http://schemas.microsoft.com/office/drawing/2014/main" id="{6F79DA6A-B4B6-4357-F905-36963A1EC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5560287" y="0"/>
            <a:ext cx="6623132" cy="3629168"/>
          </a:xfrm>
          <a:custGeom>
            <a:avLst/>
            <a:gdLst>
              <a:gd name="connsiteX0" fmla="*/ 1542777 w 6623132"/>
              <a:gd name="connsiteY0" fmla="*/ 0 h 3629168"/>
              <a:gd name="connsiteX1" fmla="*/ 5303037 w 6623132"/>
              <a:gd name="connsiteY1" fmla="*/ 0 h 3629168"/>
              <a:gd name="connsiteX2" fmla="*/ 5333319 w 6623132"/>
              <a:gd name="connsiteY2" fmla="*/ 14763 h 3629168"/>
              <a:gd name="connsiteX3" fmla="*/ 6499671 w 6623132"/>
              <a:gd name="connsiteY3" fmla="*/ 1012271 h 3629168"/>
              <a:gd name="connsiteX4" fmla="*/ 6623132 w 6623132"/>
              <a:gd name="connsiteY4" fmla="*/ 1181904 h 3629168"/>
              <a:gd name="connsiteX5" fmla="*/ 6623132 w 6623132"/>
              <a:gd name="connsiteY5" fmla="*/ 1232002 h 3629168"/>
              <a:gd name="connsiteX6" fmla="*/ 6531703 w 6623132"/>
              <a:gd name="connsiteY6" fmla="*/ 1171883 h 3629168"/>
              <a:gd name="connsiteX7" fmla="*/ 6007282 w 6623132"/>
              <a:gd name="connsiteY7" fmla="*/ 944261 h 3629168"/>
              <a:gd name="connsiteX8" fmla="*/ 5783839 w 6623132"/>
              <a:gd name="connsiteY8" fmla="*/ 894186 h 3629168"/>
              <a:gd name="connsiteX9" fmla="*/ 3807651 w 6623132"/>
              <a:gd name="connsiteY9" fmla="*/ 32518 h 3629168"/>
              <a:gd name="connsiteX10" fmla="*/ 1240492 w 6623132"/>
              <a:gd name="connsiteY10" fmla="*/ 757125 h 3629168"/>
              <a:gd name="connsiteX11" fmla="*/ 457895 w 6623132"/>
              <a:gd name="connsiteY11" fmla="*/ 2135684 h 3629168"/>
              <a:gd name="connsiteX12" fmla="*/ 457738 w 6623132"/>
              <a:gd name="connsiteY12" fmla="*/ 2139773 h 3629168"/>
              <a:gd name="connsiteX13" fmla="*/ 1218800 w 6623132"/>
              <a:gd name="connsiteY13" fmla="*/ 3163520 h 3629168"/>
              <a:gd name="connsiteX14" fmla="*/ 1349385 w 6623132"/>
              <a:gd name="connsiteY14" fmla="*/ 3172836 h 3629168"/>
              <a:gd name="connsiteX15" fmla="*/ 1349392 w 6623132"/>
              <a:gd name="connsiteY15" fmla="*/ 3172841 h 3629168"/>
              <a:gd name="connsiteX16" fmla="*/ 1349392 w 6623132"/>
              <a:gd name="connsiteY16" fmla="*/ 3629168 h 3629168"/>
              <a:gd name="connsiteX17" fmla="*/ 1168741 w 6623132"/>
              <a:gd name="connsiteY17" fmla="*/ 3616028 h 3629168"/>
              <a:gd name="connsiteX18" fmla="*/ 2619 w 6623132"/>
              <a:gd name="connsiteY18" fmla="*/ 2118777 h 3629168"/>
              <a:gd name="connsiteX19" fmla="*/ 943626 w 6623132"/>
              <a:gd name="connsiteY19" fmla="*/ 411840 h 3629168"/>
              <a:gd name="connsiteX20" fmla="*/ 1519997 w 6623132"/>
              <a:gd name="connsiteY20" fmla="*/ 11960 h 3629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623132" h="3629168">
                <a:moveTo>
                  <a:pt x="1542777" y="0"/>
                </a:moveTo>
                <a:lnTo>
                  <a:pt x="5303037" y="0"/>
                </a:lnTo>
                <a:lnTo>
                  <a:pt x="5333319" y="14763"/>
                </a:lnTo>
                <a:cubicBezTo>
                  <a:pt x="5856264" y="290922"/>
                  <a:pt x="6221517" y="654562"/>
                  <a:pt x="6499671" y="1012271"/>
                </a:cubicBezTo>
                <a:lnTo>
                  <a:pt x="6623132" y="1181904"/>
                </a:lnTo>
                <a:lnTo>
                  <a:pt x="6623132" y="1232002"/>
                </a:lnTo>
                <a:lnTo>
                  <a:pt x="6531703" y="1171883"/>
                </a:lnTo>
                <a:cubicBezTo>
                  <a:pt x="6366726" y="1073029"/>
                  <a:pt x="6191147" y="996224"/>
                  <a:pt x="6007282" y="944261"/>
                </a:cubicBezTo>
                <a:cubicBezTo>
                  <a:pt x="5933164" y="923301"/>
                  <a:pt x="5858636" y="906778"/>
                  <a:pt x="5783839" y="894186"/>
                </a:cubicBezTo>
                <a:cubicBezTo>
                  <a:pt x="5353135" y="483689"/>
                  <a:pt x="4749621" y="141423"/>
                  <a:pt x="3807651" y="32518"/>
                </a:cubicBezTo>
                <a:cubicBezTo>
                  <a:pt x="2491227" y="-124329"/>
                  <a:pt x="1634229" y="419177"/>
                  <a:pt x="1240492" y="757125"/>
                </a:cubicBezTo>
                <a:cubicBezTo>
                  <a:pt x="772439" y="1158828"/>
                  <a:pt x="472585" y="1687060"/>
                  <a:pt x="457895" y="2135684"/>
                </a:cubicBezTo>
                <a:lnTo>
                  <a:pt x="457738" y="2139773"/>
                </a:lnTo>
                <a:cubicBezTo>
                  <a:pt x="413587" y="3009318"/>
                  <a:pt x="1071725" y="3144335"/>
                  <a:pt x="1218800" y="3163520"/>
                </a:cubicBezTo>
                <a:lnTo>
                  <a:pt x="1349385" y="3172836"/>
                </a:lnTo>
                <a:lnTo>
                  <a:pt x="1349392" y="3172841"/>
                </a:lnTo>
                <a:lnTo>
                  <a:pt x="1349392" y="3629168"/>
                </a:lnTo>
                <a:lnTo>
                  <a:pt x="1168741" y="3616028"/>
                </a:lnTo>
                <a:cubicBezTo>
                  <a:pt x="710549" y="3560019"/>
                  <a:pt x="-50276" y="3181544"/>
                  <a:pt x="2619" y="2118777"/>
                </a:cubicBezTo>
                <a:cubicBezTo>
                  <a:pt x="22381" y="1538647"/>
                  <a:pt x="374008" y="900722"/>
                  <a:pt x="943626" y="411840"/>
                </a:cubicBezTo>
                <a:cubicBezTo>
                  <a:pt x="1084397" y="291017"/>
                  <a:pt x="1276695" y="147195"/>
                  <a:pt x="1519997" y="11960"/>
                </a:cubicBezTo>
                <a:close/>
              </a:path>
            </a:pathLst>
          </a:custGeom>
          <a:solidFill>
            <a:srgbClr val="F3FBEE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52" name="Vapaamuotoinen: Muoto 51">
            <a:extLst>
              <a:ext uri="{FF2B5EF4-FFF2-40B4-BE49-F238E27FC236}">
                <a16:creationId xmlns:a16="http://schemas.microsoft.com/office/drawing/2014/main" id="{AFC6DBF2-D65E-A329-4A6D-3D554001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5558737" y="3402079"/>
            <a:ext cx="6624682" cy="3449234"/>
          </a:xfrm>
          <a:custGeom>
            <a:avLst/>
            <a:gdLst>
              <a:gd name="connsiteX0" fmla="*/ 592667 w 6624682"/>
              <a:gd name="connsiteY0" fmla="*/ 0 h 3449234"/>
              <a:gd name="connsiteX1" fmla="*/ 1170286 w 6624682"/>
              <a:gd name="connsiteY1" fmla="*/ 213948 h 3449234"/>
              <a:gd name="connsiteX2" fmla="*/ 1350935 w 6624682"/>
              <a:gd name="connsiteY2" fmla="*/ 227089 h 3449234"/>
              <a:gd name="connsiteX3" fmla="*/ 1350935 w 6624682"/>
              <a:gd name="connsiteY3" fmla="*/ 230091 h 3449234"/>
              <a:gd name="connsiteX4" fmla="*/ 1218784 w 6624682"/>
              <a:gd name="connsiteY4" fmla="*/ 239517 h 3449234"/>
              <a:gd name="connsiteX5" fmla="*/ 457721 w 6624682"/>
              <a:gd name="connsiteY5" fmla="*/ 1263265 h 3449234"/>
              <a:gd name="connsiteX6" fmla="*/ 457897 w 6624682"/>
              <a:gd name="connsiteY6" fmla="*/ 1267352 h 3449234"/>
              <a:gd name="connsiteX7" fmla="*/ 1240465 w 6624682"/>
              <a:gd name="connsiteY7" fmla="*/ 2645870 h 3449234"/>
              <a:gd name="connsiteX8" fmla="*/ 3806833 w 6624682"/>
              <a:gd name="connsiteY8" fmla="*/ 3370652 h 3449234"/>
              <a:gd name="connsiteX9" fmla="*/ 5783184 w 6624682"/>
              <a:gd name="connsiteY9" fmla="*/ 2509441 h 3449234"/>
              <a:gd name="connsiteX10" fmla="*/ 5783179 w 6624682"/>
              <a:gd name="connsiteY10" fmla="*/ 2509500 h 3449234"/>
              <a:gd name="connsiteX11" fmla="*/ 6008831 w 6624682"/>
              <a:gd name="connsiteY11" fmla="*/ 2458981 h 3449234"/>
              <a:gd name="connsiteX12" fmla="*/ 6530597 w 6624682"/>
              <a:gd name="connsiteY12" fmla="*/ 2233018 h 3449234"/>
              <a:gd name="connsiteX13" fmla="*/ 6624682 w 6624682"/>
              <a:gd name="connsiteY13" fmla="*/ 2171372 h 3449234"/>
              <a:gd name="connsiteX14" fmla="*/ 6624682 w 6624682"/>
              <a:gd name="connsiteY14" fmla="*/ 2219080 h 3449234"/>
              <a:gd name="connsiteX15" fmla="*/ 6497789 w 6624682"/>
              <a:gd name="connsiteY15" fmla="*/ 2393210 h 3449234"/>
              <a:gd name="connsiteX16" fmla="*/ 5331593 w 6624682"/>
              <a:gd name="connsiteY16" fmla="*/ 3389132 h 3449234"/>
              <a:gd name="connsiteX17" fmla="*/ 5208143 w 6624682"/>
              <a:gd name="connsiteY17" fmla="*/ 3449234 h 3449234"/>
              <a:gd name="connsiteX18" fmla="*/ 1634573 w 6624682"/>
              <a:gd name="connsiteY18" fmla="*/ 3449234 h 3449234"/>
              <a:gd name="connsiteX19" fmla="*/ 1561043 w 6624682"/>
              <a:gd name="connsiteY19" fmla="*/ 3413620 h 3449234"/>
              <a:gd name="connsiteX20" fmla="*/ 943592 w 6624682"/>
              <a:gd name="connsiteY20" fmla="*/ 2991208 h 3449234"/>
              <a:gd name="connsiteX21" fmla="*/ 2619 w 6624682"/>
              <a:gd name="connsiteY21" fmla="*/ 1284279 h 3449234"/>
              <a:gd name="connsiteX22" fmla="*/ 592667 w 6624682"/>
              <a:gd name="connsiteY22" fmla="*/ 0 h 3449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624682" h="3449234">
                <a:moveTo>
                  <a:pt x="592667" y="0"/>
                </a:moveTo>
                <a:cubicBezTo>
                  <a:pt x="788877" y="127903"/>
                  <a:pt x="1000367" y="193174"/>
                  <a:pt x="1170286" y="213948"/>
                </a:cubicBezTo>
                <a:lnTo>
                  <a:pt x="1350935" y="227089"/>
                </a:lnTo>
                <a:lnTo>
                  <a:pt x="1350935" y="230091"/>
                </a:lnTo>
                <a:lnTo>
                  <a:pt x="1218784" y="239517"/>
                </a:lnTo>
                <a:cubicBezTo>
                  <a:pt x="1071709" y="258709"/>
                  <a:pt x="413577" y="393724"/>
                  <a:pt x="457721" y="1263265"/>
                </a:cubicBezTo>
                <a:lnTo>
                  <a:pt x="457897" y="1267352"/>
                </a:lnTo>
                <a:cubicBezTo>
                  <a:pt x="472569" y="1715977"/>
                  <a:pt x="772440" y="2244174"/>
                  <a:pt x="1240465" y="2645870"/>
                </a:cubicBezTo>
                <a:cubicBezTo>
                  <a:pt x="1634184" y="2983849"/>
                  <a:pt x="2491257" y="3527231"/>
                  <a:pt x="3806833" y="3370652"/>
                </a:cubicBezTo>
                <a:cubicBezTo>
                  <a:pt x="4748887" y="3261731"/>
                  <a:pt x="5352464" y="2919663"/>
                  <a:pt x="5783184" y="2509441"/>
                </a:cubicBezTo>
                <a:lnTo>
                  <a:pt x="5783179" y="2509500"/>
                </a:lnTo>
                <a:cubicBezTo>
                  <a:pt x="5858723" y="2496826"/>
                  <a:pt x="5934011" y="2480180"/>
                  <a:pt x="6008831" y="2458981"/>
                </a:cubicBezTo>
                <a:cubicBezTo>
                  <a:pt x="6191688" y="2407338"/>
                  <a:pt x="6366391" y="2331089"/>
                  <a:pt x="6530597" y="2233018"/>
                </a:cubicBezTo>
                <a:lnTo>
                  <a:pt x="6624682" y="2171372"/>
                </a:lnTo>
                <a:lnTo>
                  <a:pt x="6624682" y="2219080"/>
                </a:lnTo>
                <a:lnTo>
                  <a:pt x="6497789" y="2393210"/>
                </a:lnTo>
                <a:cubicBezTo>
                  <a:pt x="6219588" y="2750487"/>
                  <a:pt x="5854329" y="3113474"/>
                  <a:pt x="5331593" y="3389132"/>
                </a:cubicBezTo>
                <a:lnTo>
                  <a:pt x="5208143" y="3449234"/>
                </a:lnTo>
                <a:lnTo>
                  <a:pt x="1634573" y="3449234"/>
                </a:lnTo>
                <a:lnTo>
                  <a:pt x="1561043" y="3413620"/>
                </a:lnTo>
                <a:cubicBezTo>
                  <a:pt x="1298237" y="3271954"/>
                  <a:pt x="1092217" y="3118761"/>
                  <a:pt x="943592" y="2991208"/>
                </a:cubicBezTo>
                <a:cubicBezTo>
                  <a:pt x="373998" y="2502316"/>
                  <a:pt x="22365" y="1864384"/>
                  <a:pt x="2619" y="1284279"/>
                </a:cubicBezTo>
                <a:cubicBezTo>
                  <a:pt x="-30722" y="614581"/>
                  <a:pt x="259102" y="216788"/>
                  <a:pt x="592667" y="0"/>
                </a:cubicBezTo>
                <a:close/>
              </a:path>
            </a:pathLst>
          </a:custGeom>
          <a:solidFill>
            <a:srgbClr val="E6F3FB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3EEDE80-71FA-B98B-69CA-44108E2A0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898" y="6205538"/>
            <a:ext cx="2815712" cy="530017"/>
          </a:xfrm>
          <a:prstGeom prst="rect">
            <a:avLst/>
          </a:prstGeom>
        </p:spPr>
      </p:pic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EA8A077F-23C5-BF17-35B4-C2BE44A4F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7704" y="6113666"/>
            <a:ext cx="11454295" cy="0"/>
          </a:xfrm>
          <a:prstGeom prst="line">
            <a:avLst/>
          </a:prstGeom>
          <a:ln w="12700">
            <a:solidFill>
              <a:srgbClr val="008A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1E896186-5689-A265-921D-2887B6BB6D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7941" y="1502603"/>
            <a:ext cx="3011937" cy="3683414"/>
          </a:xfrm>
          <a:solidFill>
            <a:srgbClr val="13374B"/>
          </a:solidFill>
        </p:spPr>
        <p:txBody>
          <a:bodyPr lIns="252000" tIns="576000" rIns="72000" bIns="108000"/>
          <a:lstStyle>
            <a:lvl1pPr marL="0" indent="0">
              <a:buNone/>
              <a:defRPr sz="2300">
                <a:solidFill>
                  <a:schemeClr val="bg1"/>
                </a:solidFill>
                <a:latin typeface="Source Sans 3 SemiBold" panose="020B0303030403020204" pitchFamily="34" charset="0"/>
              </a:defRPr>
            </a:lvl1pPr>
            <a:lvl2pPr marL="357187" indent="0">
              <a:buNone/>
              <a:defRPr/>
            </a:lvl2pPr>
          </a:lstStyle>
          <a:p>
            <a:pPr lvl="0"/>
            <a:r>
              <a:rPr lang="fi-FI" dirty="0"/>
              <a:t>Lisää teksti tähän</a:t>
            </a:r>
          </a:p>
        </p:txBody>
      </p:sp>
      <p:sp>
        <p:nvSpPr>
          <p:cNvPr id="9" name="Tekstin paikkamerkki 7">
            <a:extLst>
              <a:ext uri="{FF2B5EF4-FFF2-40B4-BE49-F238E27FC236}">
                <a16:creationId xmlns:a16="http://schemas.microsoft.com/office/drawing/2014/main" id="{367A09F3-439E-972D-850F-B86A89CA08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2117" y="574951"/>
            <a:ext cx="1289153" cy="1110284"/>
          </a:xfr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500">
                <a:solidFill>
                  <a:srgbClr val="EEB36D"/>
                </a:solidFill>
                <a:latin typeface="Source Sans 3 SemiBold" panose="020B0303030403020204" pitchFamily="34" charset="0"/>
              </a:defRPr>
            </a:lvl1pPr>
            <a:lvl2pPr marL="357187" indent="0">
              <a:buNone/>
              <a:defRPr/>
            </a:lvl2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15" name="Tekstin paikkamerkki 7">
            <a:extLst>
              <a:ext uri="{FF2B5EF4-FFF2-40B4-BE49-F238E27FC236}">
                <a16:creationId xmlns:a16="http://schemas.microsoft.com/office/drawing/2014/main" id="{3A5ECFF5-DEA7-3145-6D66-C8BBF49F4C0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58706" y="1502603"/>
            <a:ext cx="3011937" cy="3683414"/>
          </a:xfrm>
          <a:solidFill>
            <a:srgbClr val="13374B"/>
          </a:solidFill>
        </p:spPr>
        <p:txBody>
          <a:bodyPr lIns="252000" tIns="576000" rIns="72000" bIns="108000"/>
          <a:lstStyle>
            <a:lvl1pPr marL="0" indent="0">
              <a:buNone/>
              <a:defRPr sz="2300">
                <a:solidFill>
                  <a:schemeClr val="bg1"/>
                </a:solidFill>
                <a:latin typeface="Source Sans 3 SemiBold" panose="020B0303030403020204" pitchFamily="34" charset="0"/>
              </a:defRPr>
            </a:lvl1pPr>
            <a:lvl2pPr marL="357187" indent="0">
              <a:buNone/>
              <a:defRPr/>
            </a:lvl2pPr>
          </a:lstStyle>
          <a:p>
            <a:pPr lvl="0"/>
            <a:r>
              <a:rPr lang="fi-FI" dirty="0"/>
              <a:t>Lisää teksti tähän</a:t>
            </a:r>
          </a:p>
        </p:txBody>
      </p:sp>
      <p:sp>
        <p:nvSpPr>
          <p:cNvPr id="16" name="Tekstin paikkamerkki 7">
            <a:extLst>
              <a:ext uri="{FF2B5EF4-FFF2-40B4-BE49-F238E27FC236}">
                <a16:creationId xmlns:a16="http://schemas.microsoft.com/office/drawing/2014/main" id="{21F43E3E-C2CB-CD9C-734A-49346128EF6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002882" y="574951"/>
            <a:ext cx="1289153" cy="1110284"/>
          </a:xfr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500">
                <a:solidFill>
                  <a:srgbClr val="EEB36D"/>
                </a:solidFill>
                <a:latin typeface="Source Sans 3 SemiBold" panose="020B0303030403020204" pitchFamily="34" charset="0"/>
              </a:defRPr>
            </a:lvl1pPr>
            <a:lvl2pPr marL="357187" indent="0">
              <a:buNone/>
              <a:defRPr/>
            </a:lvl2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17" name="Tekstin paikkamerkki 7">
            <a:extLst>
              <a:ext uri="{FF2B5EF4-FFF2-40B4-BE49-F238E27FC236}">
                <a16:creationId xmlns:a16="http://schemas.microsoft.com/office/drawing/2014/main" id="{E05730CD-127A-6163-9BC6-D6F5AF992D4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50880" y="1502603"/>
            <a:ext cx="3011937" cy="3683414"/>
          </a:xfrm>
          <a:solidFill>
            <a:srgbClr val="13374B"/>
          </a:solidFill>
        </p:spPr>
        <p:txBody>
          <a:bodyPr lIns="252000" tIns="576000" rIns="72000" bIns="108000"/>
          <a:lstStyle>
            <a:lvl1pPr marL="0" indent="0">
              <a:buNone/>
              <a:defRPr sz="2300">
                <a:solidFill>
                  <a:schemeClr val="bg1"/>
                </a:solidFill>
                <a:latin typeface="Source Sans 3 SemiBold" panose="020B0303030403020204" pitchFamily="34" charset="0"/>
              </a:defRPr>
            </a:lvl1pPr>
            <a:lvl2pPr marL="357187" indent="0">
              <a:buNone/>
              <a:defRPr/>
            </a:lvl2pPr>
          </a:lstStyle>
          <a:p>
            <a:pPr lvl="0"/>
            <a:r>
              <a:rPr lang="fi-FI" dirty="0"/>
              <a:t>Lisää teksti tähän</a:t>
            </a:r>
          </a:p>
        </p:txBody>
      </p:sp>
      <p:sp>
        <p:nvSpPr>
          <p:cNvPr id="21" name="Tekstin paikkamerkki 7">
            <a:extLst>
              <a:ext uri="{FF2B5EF4-FFF2-40B4-BE49-F238E27FC236}">
                <a16:creationId xmlns:a16="http://schemas.microsoft.com/office/drawing/2014/main" id="{2F32764C-5C13-7AF8-337E-62FCB801881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095056" y="574951"/>
            <a:ext cx="1289153" cy="1110284"/>
          </a:xfr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500">
                <a:solidFill>
                  <a:srgbClr val="EEB36D"/>
                </a:solidFill>
                <a:latin typeface="Source Sans 3 SemiBold" panose="020B0303030403020204" pitchFamily="34" charset="0"/>
              </a:defRPr>
            </a:lvl1pPr>
            <a:lvl2pPr marL="357187" indent="0">
              <a:buNone/>
              <a:defRPr/>
            </a:lvl2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2" name="Kuvan paikkamerkki 2">
            <a:extLst>
              <a:ext uri="{FF2B5EF4-FFF2-40B4-BE49-F238E27FC236}">
                <a16:creationId xmlns:a16="http://schemas.microsoft.com/office/drawing/2014/main" id="{0FFFFCC0-8CE4-2DB5-51E5-8596428F9A26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931965" y="273459"/>
            <a:ext cx="3092299" cy="309229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noProof="0"/>
              <a:t>Lisää kuva napsauttamalla kuvaketta</a:t>
            </a:r>
            <a:endParaRPr lang="fi-FI" noProof="0" dirty="0"/>
          </a:p>
        </p:txBody>
      </p:sp>
      <p:sp>
        <p:nvSpPr>
          <p:cNvPr id="6" name="Kuvaajatieto">
            <a:extLst>
              <a:ext uri="{FF2B5EF4-FFF2-40B4-BE49-F238E27FC236}">
                <a16:creationId xmlns:a16="http://schemas.microsoft.com/office/drawing/2014/main" id="{85017675-BCED-34DB-A437-072735636A8B}"/>
              </a:ext>
            </a:extLst>
          </p:cNvPr>
          <p:cNvSpPr>
            <a:spLocks noGrp="1"/>
          </p:cNvSpPr>
          <p:nvPr>
            <p:ph type="body" orient="vert" sz="quarter" idx="17" hasCustomPrompt="1"/>
          </p:nvPr>
        </p:nvSpPr>
        <p:spPr>
          <a:xfrm rot="10800000">
            <a:off x="11738857" y="539994"/>
            <a:ext cx="296534" cy="5126576"/>
          </a:xfrm>
        </p:spPr>
        <p:txBody>
          <a:bodyPr vert="eaVert" anchor="ctr" anchorCtr="0"/>
          <a:lstStyle>
            <a:lvl1pPr marL="0" indent="0">
              <a:spcBef>
                <a:spcPts val="0"/>
              </a:spcBef>
              <a:buFontTx/>
              <a:buNone/>
              <a:defRPr sz="1200"/>
            </a:lvl1pPr>
          </a:lstStyle>
          <a:p>
            <a:pPr lvl="0"/>
            <a:r>
              <a:rPr lang="fi-FI" noProof="0" dirty="0"/>
              <a:t>Lisää kuvaajatieto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FDD4F8A5-305D-BBE1-A847-BAB6BD5767DD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08DF9962-7578-59BD-D543-D6BE9437443D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0B775E78-DCDD-4568-8AC0-78F15331182D}" type="datetime1">
              <a:rPr lang="fi-FI" smtClean="0"/>
              <a:t>18.9.2026</a:t>
            </a:fld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19D45D3-9E31-8CB5-B4F6-F3CF2A0C4933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F89CF4B-6BB2-4C8F-83F6-6A8F61ACBFF0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054515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hittämisrahas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Kuva 16">
            <a:extLst>
              <a:ext uri="{FF2B5EF4-FFF2-40B4-BE49-F238E27FC236}">
                <a16:creationId xmlns:a16="http://schemas.microsoft.com/office/drawing/2014/main" id="{6850030A-A566-2BA8-5457-880F5051DC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568" y="3265022"/>
            <a:ext cx="4925274" cy="3591513"/>
            <a:chOff x="8568" y="3265022"/>
            <a:chExt cx="4925274" cy="3591513"/>
          </a:xfrm>
        </p:grpSpPr>
        <p:sp>
          <p:nvSpPr>
            <p:cNvPr id="9" name="Vapaamuotoinen: Muoto 8">
              <a:extLst>
                <a:ext uri="{FF2B5EF4-FFF2-40B4-BE49-F238E27FC236}">
                  <a16:creationId xmlns:a16="http://schemas.microsoft.com/office/drawing/2014/main" id="{67872400-8A26-1B82-05D4-5585687BA455}"/>
                </a:ext>
              </a:extLst>
            </p:cNvPr>
            <p:cNvSpPr/>
            <p:nvPr/>
          </p:nvSpPr>
          <p:spPr>
            <a:xfrm>
              <a:off x="624894" y="4147579"/>
              <a:ext cx="4308949" cy="2708956"/>
            </a:xfrm>
            <a:custGeom>
              <a:avLst/>
              <a:gdLst>
                <a:gd name="connsiteX0" fmla="*/ 4308950 w 4308949"/>
                <a:gd name="connsiteY0" fmla="*/ 1689666 h 2708956"/>
                <a:gd name="connsiteX1" fmla="*/ 4308747 w 4308949"/>
                <a:gd name="connsiteY1" fmla="*/ 1689666 h 2708956"/>
                <a:gd name="connsiteX2" fmla="*/ 4103024 w 4308949"/>
                <a:gd name="connsiteY2" fmla="*/ 887053 h 2708956"/>
                <a:gd name="connsiteX3" fmla="*/ 3120147 w 4308949"/>
                <a:gd name="connsiteY3" fmla="*/ 52913 h 2708956"/>
                <a:gd name="connsiteX4" fmla="*/ 1971589 w 4308949"/>
                <a:gd name="connsiteY4" fmla="*/ 218820 h 2708956"/>
                <a:gd name="connsiteX5" fmla="*/ 1012559 w 4308949"/>
                <a:gd name="connsiteY5" fmla="*/ 1013525 h 2708956"/>
                <a:gd name="connsiteX6" fmla="*/ 0 w 4308949"/>
                <a:gd name="connsiteY6" fmla="*/ 1547379 h 2708956"/>
                <a:gd name="connsiteX7" fmla="*/ 0 w 4308949"/>
                <a:gd name="connsiteY7" fmla="*/ 1855724 h 2708956"/>
                <a:gd name="connsiteX8" fmla="*/ 1012559 w 4308949"/>
                <a:gd name="connsiteY8" fmla="*/ 2389578 h 2708956"/>
                <a:gd name="connsiteX9" fmla="*/ 1349663 w 4308949"/>
                <a:gd name="connsiteY9" fmla="*/ 2708947 h 2708956"/>
                <a:gd name="connsiteX10" fmla="*/ 1822085 w 4308949"/>
                <a:gd name="connsiteY10" fmla="*/ 2708947 h 2708956"/>
                <a:gd name="connsiteX11" fmla="*/ 1227820 w 4308949"/>
                <a:gd name="connsiteY11" fmla="*/ 2173215 h 2708956"/>
                <a:gd name="connsiteX12" fmla="*/ 548478 w 4308949"/>
                <a:gd name="connsiteY12" fmla="*/ 1701552 h 2708956"/>
                <a:gd name="connsiteX13" fmla="*/ 1227820 w 4308949"/>
                <a:gd name="connsiteY13" fmla="*/ 1229909 h 2708956"/>
                <a:gd name="connsiteX14" fmla="*/ 2115249 w 4308949"/>
                <a:gd name="connsiteY14" fmla="*/ 488127 h 2708956"/>
                <a:gd name="connsiteX15" fmla="*/ 2122921 w 4308949"/>
                <a:gd name="connsiteY15" fmla="*/ 483925 h 2708956"/>
                <a:gd name="connsiteX16" fmla="*/ 3037089 w 4308949"/>
                <a:gd name="connsiteY16" fmla="*/ 346642 h 2708956"/>
                <a:gd name="connsiteX17" fmla="*/ 3833727 w 4308949"/>
                <a:gd name="connsiteY17" fmla="*/ 1030730 h 2708956"/>
                <a:gd name="connsiteX18" fmla="*/ 4003689 w 4308949"/>
                <a:gd name="connsiteY18" fmla="*/ 1701562 h 2708956"/>
                <a:gd name="connsiteX19" fmla="*/ 3833727 w 4308949"/>
                <a:gd name="connsiteY19" fmla="*/ 2372414 h 2708956"/>
                <a:gd name="connsiteX20" fmla="*/ 3594568 w 4308949"/>
                <a:gd name="connsiteY20" fmla="*/ 2708957 h 2708956"/>
                <a:gd name="connsiteX21" fmla="*/ 3985596 w 4308949"/>
                <a:gd name="connsiteY21" fmla="*/ 2708957 h 2708956"/>
                <a:gd name="connsiteX22" fmla="*/ 4103014 w 4308949"/>
                <a:gd name="connsiteY22" fmla="*/ 2516061 h 2708956"/>
                <a:gd name="connsiteX23" fmla="*/ 4308737 w 4308949"/>
                <a:gd name="connsiteY23" fmla="*/ 1713448 h 2708956"/>
                <a:gd name="connsiteX24" fmla="*/ 4308939 w 4308949"/>
                <a:gd name="connsiteY24" fmla="*/ 1713448 h 2708956"/>
                <a:gd name="connsiteX25" fmla="*/ 4308878 w 4308949"/>
                <a:gd name="connsiteY25" fmla="*/ 1701572 h 2708956"/>
                <a:gd name="connsiteX26" fmla="*/ 4308939 w 4308949"/>
                <a:gd name="connsiteY26" fmla="*/ 1689696 h 270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08949" h="2708956">
                  <a:moveTo>
                    <a:pt x="4308950" y="1689666"/>
                  </a:moveTo>
                  <a:lnTo>
                    <a:pt x="4308747" y="1689666"/>
                  </a:lnTo>
                  <a:cubicBezTo>
                    <a:pt x="4304292" y="1408513"/>
                    <a:pt x="4233350" y="1131502"/>
                    <a:pt x="4103024" y="887053"/>
                  </a:cubicBezTo>
                  <a:cubicBezTo>
                    <a:pt x="3877879" y="464761"/>
                    <a:pt x="3528811" y="168525"/>
                    <a:pt x="3120147" y="52913"/>
                  </a:cubicBezTo>
                  <a:cubicBezTo>
                    <a:pt x="2739571" y="-54781"/>
                    <a:pt x="2342403" y="2598"/>
                    <a:pt x="1971589" y="218820"/>
                  </a:cubicBezTo>
                  <a:cubicBezTo>
                    <a:pt x="1927062" y="242703"/>
                    <a:pt x="1601435" y="427347"/>
                    <a:pt x="1012559" y="1013525"/>
                  </a:cubicBezTo>
                  <a:cubicBezTo>
                    <a:pt x="641522" y="1382854"/>
                    <a:pt x="259850" y="1508037"/>
                    <a:pt x="0" y="1547379"/>
                  </a:cubicBezTo>
                  <a:lnTo>
                    <a:pt x="0" y="1855724"/>
                  </a:lnTo>
                  <a:cubicBezTo>
                    <a:pt x="259850" y="1895077"/>
                    <a:pt x="641522" y="2020250"/>
                    <a:pt x="1012559" y="2389578"/>
                  </a:cubicBezTo>
                  <a:cubicBezTo>
                    <a:pt x="1136695" y="2513148"/>
                    <a:pt x="1249090" y="2618802"/>
                    <a:pt x="1349663" y="2708947"/>
                  </a:cubicBezTo>
                  <a:lnTo>
                    <a:pt x="1822085" y="2708947"/>
                  </a:lnTo>
                  <a:cubicBezTo>
                    <a:pt x="1676507" y="2593802"/>
                    <a:pt x="1477776" y="2422029"/>
                    <a:pt x="1227820" y="2173215"/>
                  </a:cubicBezTo>
                  <a:cubicBezTo>
                    <a:pt x="998413" y="1944844"/>
                    <a:pt x="763841" y="1796904"/>
                    <a:pt x="548478" y="1701552"/>
                  </a:cubicBezTo>
                  <a:cubicBezTo>
                    <a:pt x="763851" y="1606231"/>
                    <a:pt x="998413" y="1458270"/>
                    <a:pt x="1227820" y="1229909"/>
                  </a:cubicBezTo>
                  <a:cubicBezTo>
                    <a:pt x="1808426" y="651962"/>
                    <a:pt x="2112915" y="489345"/>
                    <a:pt x="2115249" y="488127"/>
                  </a:cubicBezTo>
                  <a:lnTo>
                    <a:pt x="2122921" y="483925"/>
                  </a:lnTo>
                  <a:cubicBezTo>
                    <a:pt x="2421169" y="309299"/>
                    <a:pt x="2737237" y="261836"/>
                    <a:pt x="3037089" y="346642"/>
                  </a:cubicBezTo>
                  <a:cubicBezTo>
                    <a:pt x="3365100" y="439446"/>
                    <a:pt x="3648015" y="682393"/>
                    <a:pt x="3833727" y="1030730"/>
                  </a:cubicBezTo>
                  <a:cubicBezTo>
                    <a:pt x="3942428" y="1234599"/>
                    <a:pt x="4001081" y="1466279"/>
                    <a:pt x="4003689" y="1701562"/>
                  </a:cubicBezTo>
                  <a:cubicBezTo>
                    <a:pt x="4001081" y="1936855"/>
                    <a:pt x="3942428" y="2168525"/>
                    <a:pt x="3833727" y="2372414"/>
                  </a:cubicBezTo>
                  <a:cubicBezTo>
                    <a:pt x="3766073" y="2499313"/>
                    <a:pt x="3685501" y="2612194"/>
                    <a:pt x="3594568" y="2708957"/>
                  </a:cubicBezTo>
                  <a:lnTo>
                    <a:pt x="3985596" y="2708957"/>
                  </a:lnTo>
                  <a:cubicBezTo>
                    <a:pt x="4027729" y="2648035"/>
                    <a:pt x="4066970" y="2583672"/>
                    <a:pt x="4103014" y="2516061"/>
                  </a:cubicBezTo>
                  <a:cubicBezTo>
                    <a:pt x="4233340" y="2271612"/>
                    <a:pt x="4304271" y="1994590"/>
                    <a:pt x="4308737" y="1713448"/>
                  </a:cubicBezTo>
                  <a:lnTo>
                    <a:pt x="4308939" y="1713448"/>
                  </a:lnTo>
                  <a:cubicBezTo>
                    <a:pt x="4308939" y="1709489"/>
                    <a:pt x="4308919" y="1705531"/>
                    <a:pt x="4308878" y="1701572"/>
                  </a:cubicBezTo>
                  <a:cubicBezTo>
                    <a:pt x="4308919" y="1697613"/>
                    <a:pt x="4308939" y="1693655"/>
                    <a:pt x="4308939" y="1689696"/>
                  </a:cubicBezTo>
                  <a:close/>
                </a:path>
              </a:pathLst>
            </a:custGeom>
            <a:solidFill>
              <a:srgbClr val="E6F7FE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B225F55D-2DB8-0718-1522-73CE780B28FE}"/>
                </a:ext>
              </a:extLst>
            </p:cNvPr>
            <p:cNvSpPr/>
            <p:nvPr/>
          </p:nvSpPr>
          <p:spPr>
            <a:xfrm>
              <a:off x="8568" y="3265022"/>
              <a:ext cx="4195843" cy="2735977"/>
            </a:xfrm>
            <a:custGeom>
              <a:avLst/>
              <a:gdLst>
                <a:gd name="connsiteX0" fmla="*/ 616335 w 4195843"/>
                <a:gd name="connsiteY0" fmla="*/ 2429977 h 2735977"/>
                <a:gd name="connsiteX1" fmla="*/ 528863 w 4195843"/>
                <a:gd name="connsiteY1" fmla="*/ 2423735 h 2735977"/>
                <a:gd name="connsiteX2" fmla="*/ 19057 w 4195843"/>
                <a:gd name="connsiteY2" fmla="*/ 1737190 h 2735977"/>
                <a:gd name="connsiteX3" fmla="*/ 19159 w 4195843"/>
                <a:gd name="connsiteY3" fmla="*/ 1734450 h 2735977"/>
                <a:gd name="connsiteX4" fmla="*/ 543384 w 4195843"/>
                <a:gd name="connsiteY4" fmla="*/ 809972 h 2735977"/>
                <a:gd name="connsiteX5" fmla="*/ 2263009 w 4195843"/>
                <a:gd name="connsiteY5" fmla="*/ 324038 h 2735977"/>
                <a:gd name="connsiteX6" fmla="*/ 3586785 w 4195843"/>
                <a:gd name="connsiteY6" fmla="*/ 901893 h 2735977"/>
                <a:gd name="connsiteX7" fmla="*/ 3736462 w 4195843"/>
                <a:gd name="connsiteY7" fmla="*/ 935460 h 2735977"/>
                <a:gd name="connsiteX8" fmla="*/ 4195844 w 4195843"/>
                <a:gd name="connsiteY8" fmla="*/ 1159254 h 2735977"/>
                <a:gd name="connsiteX9" fmla="*/ 2298627 w 4195843"/>
                <a:gd name="connsiteY9" fmla="*/ 20859 h 2735977"/>
                <a:gd name="connsiteX10" fmla="*/ 344522 w 4195843"/>
                <a:gd name="connsiteY10" fmla="*/ 578414 h 2735977"/>
                <a:gd name="connsiteX11" fmla="*/ 0 w 4195843"/>
                <a:gd name="connsiteY11" fmla="*/ 954634 h 2735977"/>
                <a:gd name="connsiteX12" fmla="*/ 0 w 4195843"/>
                <a:gd name="connsiteY12" fmla="*/ 2500379 h 2735977"/>
                <a:gd name="connsiteX13" fmla="*/ 495325 w 4195843"/>
                <a:gd name="connsiteY13" fmla="*/ 2727157 h 2735977"/>
                <a:gd name="connsiteX14" fmla="*/ 616335 w 4195843"/>
                <a:gd name="connsiteY14" fmla="*/ 2735977 h 2735977"/>
                <a:gd name="connsiteX15" fmla="*/ 616335 w 4195843"/>
                <a:gd name="connsiteY15" fmla="*/ 2429957 h 273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95843" h="2735977">
                  <a:moveTo>
                    <a:pt x="616335" y="2429977"/>
                  </a:moveTo>
                  <a:lnTo>
                    <a:pt x="528863" y="2423735"/>
                  </a:lnTo>
                  <a:cubicBezTo>
                    <a:pt x="430330" y="2410864"/>
                    <a:pt x="-10523" y="2320313"/>
                    <a:pt x="19057" y="1737190"/>
                  </a:cubicBezTo>
                  <a:lnTo>
                    <a:pt x="19159" y="1734450"/>
                  </a:lnTo>
                  <a:cubicBezTo>
                    <a:pt x="28992" y="1433585"/>
                    <a:pt x="229864" y="1079361"/>
                    <a:pt x="543384" y="809972"/>
                  </a:cubicBezTo>
                  <a:cubicBezTo>
                    <a:pt x="807121" y="583347"/>
                    <a:pt x="1381201" y="218841"/>
                    <a:pt x="2263009" y="324038"/>
                  </a:cubicBezTo>
                  <a:cubicBezTo>
                    <a:pt x="2894007" y="397059"/>
                    <a:pt x="3298278" y="626598"/>
                    <a:pt x="3586785" y="901893"/>
                  </a:cubicBezTo>
                  <a:cubicBezTo>
                    <a:pt x="3636904" y="910338"/>
                    <a:pt x="3686820" y="921412"/>
                    <a:pt x="3736462" y="935460"/>
                  </a:cubicBezTo>
                  <a:cubicBezTo>
                    <a:pt x="3900691" y="981918"/>
                    <a:pt x="4055046" y="1058005"/>
                    <a:pt x="4195844" y="1159254"/>
                  </a:cubicBezTo>
                  <a:cubicBezTo>
                    <a:pt x="3875636" y="691285"/>
                    <a:pt x="3369321" y="144784"/>
                    <a:pt x="2298627" y="20859"/>
                  </a:cubicBezTo>
                  <a:cubicBezTo>
                    <a:pt x="1301462" y="-98092"/>
                    <a:pt x="646271" y="319125"/>
                    <a:pt x="344522" y="578414"/>
                  </a:cubicBezTo>
                  <a:cubicBezTo>
                    <a:pt x="210573" y="693498"/>
                    <a:pt x="94657" y="820914"/>
                    <a:pt x="0" y="954634"/>
                  </a:cubicBezTo>
                  <a:lnTo>
                    <a:pt x="0" y="2500379"/>
                  </a:lnTo>
                  <a:cubicBezTo>
                    <a:pt x="157298" y="2642372"/>
                    <a:pt x="349250" y="2709282"/>
                    <a:pt x="495325" y="2727157"/>
                  </a:cubicBezTo>
                  <a:lnTo>
                    <a:pt x="616335" y="2735977"/>
                  </a:lnTo>
                  <a:lnTo>
                    <a:pt x="616335" y="2429957"/>
                  </a:lnTo>
                  <a:close/>
                </a:path>
              </a:pathLst>
            </a:custGeom>
            <a:solidFill>
              <a:srgbClr val="F3FBEE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dirty="0"/>
            </a:p>
          </p:txBody>
        </p:sp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20B180CA-F368-A178-E728-93997916504C}"/>
                </a:ext>
              </a:extLst>
            </p:cNvPr>
            <p:cNvSpPr/>
            <p:nvPr/>
          </p:nvSpPr>
          <p:spPr>
            <a:xfrm>
              <a:off x="8579" y="5848725"/>
              <a:ext cx="616335" cy="1007790"/>
            </a:xfrm>
            <a:custGeom>
              <a:avLst/>
              <a:gdLst>
                <a:gd name="connsiteX0" fmla="*/ 39423 w 616335"/>
                <a:gd name="connsiteY0" fmla="*/ 1007781 h 1007790"/>
                <a:gd name="connsiteX1" fmla="*/ 18113 w 616335"/>
                <a:gd name="connsiteY1" fmla="*/ 849903 h 1007790"/>
                <a:gd name="connsiteX2" fmla="*/ 18002 w 616335"/>
                <a:gd name="connsiteY2" fmla="*/ 847163 h 1007790"/>
                <a:gd name="connsiteX3" fmla="*/ 527818 w 616335"/>
                <a:gd name="connsiteY3" fmla="*/ 160618 h 1007790"/>
                <a:gd name="connsiteX4" fmla="*/ 616335 w 616335"/>
                <a:gd name="connsiteY4" fmla="*/ 154305 h 1007790"/>
                <a:gd name="connsiteX5" fmla="*/ 616335 w 616335"/>
                <a:gd name="connsiteY5" fmla="*/ 152295 h 1007790"/>
                <a:gd name="connsiteX6" fmla="*/ 495325 w 616335"/>
                <a:gd name="connsiteY6" fmla="*/ 143474 h 1007790"/>
                <a:gd name="connsiteX7" fmla="*/ 108397 w 616335"/>
                <a:gd name="connsiteY7" fmla="*/ 0 h 1007790"/>
                <a:gd name="connsiteX8" fmla="*/ 0 w 616335"/>
                <a:gd name="connsiteY8" fmla="*/ 83100 h 1007790"/>
                <a:gd name="connsiteX9" fmla="*/ 0 w 616335"/>
                <a:gd name="connsiteY9" fmla="*/ 1007791 h 1007790"/>
                <a:gd name="connsiteX10" fmla="*/ 39423 w 616335"/>
                <a:gd name="connsiteY10" fmla="*/ 1007791 h 100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335" h="1007790">
                  <a:moveTo>
                    <a:pt x="39423" y="1007781"/>
                  </a:moveTo>
                  <a:cubicBezTo>
                    <a:pt x="27033" y="954055"/>
                    <a:pt x="19788" y="901203"/>
                    <a:pt x="18113" y="849903"/>
                  </a:cubicBezTo>
                  <a:lnTo>
                    <a:pt x="18002" y="847163"/>
                  </a:lnTo>
                  <a:cubicBezTo>
                    <a:pt x="-11568" y="264039"/>
                    <a:pt x="429295" y="173489"/>
                    <a:pt x="527818" y="160618"/>
                  </a:cubicBezTo>
                  <a:lnTo>
                    <a:pt x="616335" y="154305"/>
                  </a:lnTo>
                  <a:lnTo>
                    <a:pt x="616335" y="152295"/>
                  </a:lnTo>
                  <a:lnTo>
                    <a:pt x="495325" y="143474"/>
                  </a:lnTo>
                  <a:cubicBezTo>
                    <a:pt x="381499" y="129538"/>
                    <a:pt x="239839" y="85770"/>
                    <a:pt x="108397" y="0"/>
                  </a:cubicBezTo>
                  <a:cubicBezTo>
                    <a:pt x="71165" y="24229"/>
                    <a:pt x="34745" y="51848"/>
                    <a:pt x="0" y="83100"/>
                  </a:cubicBezTo>
                  <a:lnTo>
                    <a:pt x="0" y="1007791"/>
                  </a:lnTo>
                  <a:lnTo>
                    <a:pt x="39423" y="1007791"/>
                  </a:lnTo>
                  <a:close/>
                </a:path>
              </a:pathLst>
            </a:custGeom>
            <a:solidFill>
              <a:srgbClr val="E6F3FB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pic>
        <p:nvPicPr>
          <p:cNvPr id="12" name="Kuva 11">
            <a:extLst>
              <a:ext uri="{FF2B5EF4-FFF2-40B4-BE49-F238E27FC236}">
                <a16:creationId xmlns:a16="http://schemas.microsoft.com/office/drawing/2014/main" id="{C3EEDE80-71FA-B98B-69CA-44108E2A0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898" y="6205538"/>
            <a:ext cx="2815712" cy="530017"/>
          </a:xfrm>
          <a:prstGeom prst="rect">
            <a:avLst/>
          </a:prstGeom>
        </p:spPr>
      </p:pic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EA8A077F-23C5-BF17-35B4-C2BE44A4F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7704" y="6113666"/>
            <a:ext cx="11454295" cy="0"/>
          </a:xfrm>
          <a:prstGeom prst="line">
            <a:avLst/>
          </a:prstGeom>
          <a:ln w="12700">
            <a:solidFill>
              <a:srgbClr val="008A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tsikko 1">
            <a:extLst>
              <a:ext uri="{FF2B5EF4-FFF2-40B4-BE49-F238E27FC236}">
                <a16:creationId xmlns:a16="http://schemas.microsoft.com/office/drawing/2014/main" id="{6C04F43F-CC9F-ADCB-96D8-D7EE417416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46818" y="837864"/>
            <a:ext cx="8499866" cy="1995426"/>
          </a:xfrm>
        </p:spPr>
        <p:txBody>
          <a:bodyPr anchor="b" anchorCtr="0"/>
          <a:lstStyle>
            <a:lvl1pPr algn="ctr">
              <a:defRPr/>
            </a:lvl1pPr>
          </a:lstStyle>
          <a:p>
            <a:r>
              <a:rPr lang="fi-FI" noProof="0" dirty="0"/>
              <a:t>Lisää otsikko tähän</a:t>
            </a:r>
            <a:endParaRPr lang="fi-FI" dirty="0"/>
          </a:p>
        </p:txBody>
      </p:sp>
      <p:sp>
        <p:nvSpPr>
          <p:cNvPr id="3" name="Vapaamuotoinen: Muoto 2">
            <a:extLst>
              <a:ext uri="{FF2B5EF4-FFF2-40B4-BE49-F238E27FC236}">
                <a16:creationId xmlns:a16="http://schemas.microsoft.com/office/drawing/2014/main" id="{5A20710F-6102-EDC4-377B-A0ADBDA14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00574" y="4811277"/>
            <a:ext cx="3199564" cy="293725"/>
          </a:xfrm>
          <a:custGeom>
            <a:avLst/>
            <a:gdLst>
              <a:gd name="connsiteX0" fmla="*/ 228301 w 3199564"/>
              <a:gd name="connsiteY0" fmla="*/ 18337 h 293725"/>
              <a:gd name="connsiteX1" fmla="*/ 230801 w 3199564"/>
              <a:gd name="connsiteY1" fmla="*/ 9940 h 293725"/>
              <a:gd name="connsiteX2" fmla="*/ 217357 w 3199564"/>
              <a:gd name="connsiteY2" fmla="*/ 4 h 293725"/>
              <a:gd name="connsiteX3" fmla="*/ 209030 w 3199564"/>
              <a:gd name="connsiteY3" fmla="*/ 6627 h 293725"/>
              <a:gd name="connsiteX4" fmla="*/ 118373 w 3199564"/>
              <a:gd name="connsiteY4" fmla="*/ 258699 h 293725"/>
              <a:gd name="connsiteX5" fmla="*/ 115402 w 3199564"/>
              <a:gd name="connsiteY5" fmla="*/ 263669 h 293725"/>
              <a:gd name="connsiteX6" fmla="*/ 112427 w 3199564"/>
              <a:gd name="connsiteY6" fmla="*/ 258699 h 293725"/>
              <a:gd name="connsiteX7" fmla="*/ 21771 w 3199564"/>
              <a:gd name="connsiteY7" fmla="*/ 6627 h 293725"/>
              <a:gd name="connsiteX8" fmla="*/ 13444 w 3199564"/>
              <a:gd name="connsiteY8" fmla="*/ 4 h 293725"/>
              <a:gd name="connsiteX9" fmla="*/ 0 w 3199564"/>
              <a:gd name="connsiteY9" fmla="*/ 9940 h 293725"/>
              <a:gd name="connsiteX10" fmla="*/ 2499 w 3199564"/>
              <a:gd name="connsiteY10" fmla="*/ 18337 h 293725"/>
              <a:gd name="connsiteX11" fmla="*/ 96956 w 3199564"/>
              <a:gd name="connsiteY11" fmla="*/ 276568 h 293725"/>
              <a:gd name="connsiteX12" fmla="*/ 115398 w 3199564"/>
              <a:gd name="connsiteY12" fmla="*/ 293722 h 293725"/>
              <a:gd name="connsiteX13" fmla="*/ 133837 w 3199564"/>
              <a:gd name="connsiteY13" fmla="*/ 276568 h 293725"/>
              <a:gd name="connsiteX14" fmla="*/ 228293 w 3199564"/>
              <a:gd name="connsiteY14" fmla="*/ 18337 h 293725"/>
              <a:gd name="connsiteX15" fmla="*/ 372734 w 3199564"/>
              <a:gd name="connsiteY15" fmla="*/ 260715 h 293725"/>
              <a:gd name="connsiteX16" fmla="*/ 325742 w 3199564"/>
              <a:gd name="connsiteY16" fmla="*/ 274556 h 293725"/>
              <a:gd name="connsiteX17" fmla="*/ 260192 w 3199564"/>
              <a:gd name="connsiteY17" fmla="*/ 204883 h 293725"/>
              <a:gd name="connsiteX18" fmla="*/ 263524 w 3199564"/>
              <a:gd name="connsiteY18" fmla="*/ 201924 h 293725"/>
              <a:gd name="connsiteX19" fmla="*/ 379041 w 3199564"/>
              <a:gd name="connsiteY19" fmla="*/ 201924 h 293725"/>
              <a:gd name="connsiteX20" fmla="*/ 398674 w 3199564"/>
              <a:gd name="connsiteY20" fmla="*/ 177319 h 293725"/>
              <a:gd name="connsiteX21" fmla="*/ 319795 w 3199564"/>
              <a:gd name="connsiteY21" fmla="*/ 90141 h 293725"/>
              <a:gd name="connsiteX22" fmla="*/ 239258 w 3199564"/>
              <a:gd name="connsiteY22" fmla="*/ 191870 h 293725"/>
              <a:gd name="connsiteX23" fmla="*/ 322770 w 3199564"/>
              <a:gd name="connsiteY23" fmla="*/ 293718 h 293725"/>
              <a:gd name="connsiteX24" fmla="*/ 389034 w 3199564"/>
              <a:gd name="connsiteY24" fmla="*/ 273728 h 293725"/>
              <a:gd name="connsiteX25" fmla="*/ 394980 w 3199564"/>
              <a:gd name="connsiteY25" fmla="*/ 265799 h 293725"/>
              <a:gd name="connsiteX26" fmla="*/ 384397 w 3199564"/>
              <a:gd name="connsiteY26" fmla="*/ 254444 h 293725"/>
              <a:gd name="connsiteX27" fmla="*/ 372738 w 3199564"/>
              <a:gd name="connsiteY27" fmla="*/ 260715 h 293725"/>
              <a:gd name="connsiteX28" fmla="*/ 379041 w 3199564"/>
              <a:gd name="connsiteY28" fmla="*/ 180278 h 293725"/>
              <a:gd name="connsiteX29" fmla="*/ 376066 w 3199564"/>
              <a:gd name="connsiteY29" fmla="*/ 182763 h 293725"/>
              <a:gd name="connsiteX30" fmla="*/ 263524 w 3199564"/>
              <a:gd name="connsiteY30" fmla="*/ 182763 h 293725"/>
              <a:gd name="connsiteX31" fmla="*/ 260192 w 3199564"/>
              <a:gd name="connsiteY31" fmla="*/ 178976 h 293725"/>
              <a:gd name="connsiteX32" fmla="*/ 319791 w 3199564"/>
              <a:gd name="connsiteY32" fmla="*/ 108829 h 293725"/>
              <a:gd name="connsiteX33" fmla="*/ 379037 w 3199564"/>
              <a:gd name="connsiteY33" fmla="*/ 180278 h 293725"/>
              <a:gd name="connsiteX34" fmla="*/ 443934 w 3199564"/>
              <a:gd name="connsiteY34" fmla="*/ 268639 h 293725"/>
              <a:gd name="connsiteX35" fmla="*/ 511507 w 3199564"/>
              <a:gd name="connsiteY35" fmla="*/ 293722 h 293725"/>
              <a:gd name="connsiteX36" fmla="*/ 580393 w 3199564"/>
              <a:gd name="connsiteY36" fmla="*/ 237771 h 293725"/>
              <a:gd name="connsiteX37" fmla="*/ 527450 w 3199564"/>
              <a:gd name="connsiteY37" fmla="*/ 183591 h 293725"/>
              <a:gd name="connsiteX38" fmla="*/ 499848 w 3199564"/>
              <a:gd name="connsiteY38" fmla="*/ 174838 h 293725"/>
              <a:gd name="connsiteX39" fmla="*/ 464991 w 3199564"/>
              <a:gd name="connsiteY39" fmla="*/ 143137 h 293725"/>
              <a:gd name="connsiteX40" fmla="*/ 511507 w 3199564"/>
              <a:gd name="connsiteY40" fmla="*/ 109303 h 293725"/>
              <a:gd name="connsiteX41" fmla="*/ 554334 w 3199564"/>
              <a:gd name="connsiteY41" fmla="*/ 121013 h 293725"/>
              <a:gd name="connsiteX42" fmla="*/ 560642 w 3199564"/>
              <a:gd name="connsiteY42" fmla="*/ 122670 h 293725"/>
              <a:gd name="connsiteX43" fmla="*/ 570277 w 3199564"/>
              <a:gd name="connsiteY43" fmla="*/ 111788 h 293725"/>
              <a:gd name="connsiteX44" fmla="*/ 564803 w 3199564"/>
              <a:gd name="connsiteY44" fmla="*/ 103863 h 293725"/>
              <a:gd name="connsiteX45" fmla="*/ 511507 w 3199564"/>
              <a:gd name="connsiteY45" fmla="*/ 90141 h 293725"/>
              <a:gd name="connsiteX46" fmla="*/ 443934 w 3199564"/>
              <a:gd name="connsiteY46" fmla="*/ 143133 h 293725"/>
              <a:gd name="connsiteX47" fmla="*/ 495568 w 3199564"/>
              <a:gd name="connsiteY47" fmla="*/ 194824 h 293725"/>
              <a:gd name="connsiteX48" fmla="*/ 523765 w 3199564"/>
              <a:gd name="connsiteY48" fmla="*/ 203226 h 293725"/>
              <a:gd name="connsiteX49" fmla="*/ 559456 w 3199564"/>
              <a:gd name="connsiteY49" fmla="*/ 237767 h 293725"/>
              <a:gd name="connsiteX50" fmla="*/ 511507 w 3199564"/>
              <a:gd name="connsiteY50" fmla="*/ 274552 h 293725"/>
              <a:gd name="connsiteX51" fmla="*/ 458688 w 3199564"/>
              <a:gd name="connsiteY51" fmla="*/ 254913 h 293725"/>
              <a:gd name="connsiteX52" fmla="*/ 450242 w 3199564"/>
              <a:gd name="connsiteY52" fmla="*/ 250302 h 293725"/>
              <a:gd name="connsiteX53" fmla="*/ 439773 w 3199564"/>
              <a:gd name="connsiteY53" fmla="*/ 261184 h 293725"/>
              <a:gd name="connsiteX54" fmla="*/ 443934 w 3199564"/>
              <a:gd name="connsiteY54" fmla="*/ 268635 h 293725"/>
              <a:gd name="connsiteX55" fmla="*/ 658488 w 3199564"/>
              <a:gd name="connsiteY55" fmla="*/ 15857 h 293725"/>
              <a:gd name="connsiteX56" fmla="*/ 642549 w 3199564"/>
              <a:gd name="connsiteY56" fmla="*/ 4 h 293725"/>
              <a:gd name="connsiteX57" fmla="*/ 626130 w 3199564"/>
              <a:gd name="connsiteY57" fmla="*/ 15857 h 293725"/>
              <a:gd name="connsiteX58" fmla="*/ 642549 w 3199564"/>
              <a:gd name="connsiteY58" fmla="*/ 32060 h 293725"/>
              <a:gd name="connsiteX59" fmla="*/ 658488 w 3199564"/>
              <a:gd name="connsiteY59" fmla="*/ 15857 h 293725"/>
              <a:gd name="connsiteX60" fmla="*/ 631961 w 3199564"/>
              <a:gd name="connsiteY60" fmla="*/ 284492 h 293725"/>
              <a:gd name="connsiteX61" fmla="*/ 642549 w 3199564"/>
              <a:gd name="connsiteY61" fmla="*/ 293722 h 293725"/>
              <a:gd name="connsiteX62" fmla="*/ 653018 w 3199564"/>
              <a:gd name="connsiteY62" fmla="*/ 284492 h 293725"/>
              <a:gd name="connsiteX63" fmla="*/ 653018 w 3199564"/>
              <a:gd name="connsiteY63" fmla="*/ 99248 h 293725"/>
              <a:gd name="connsiteX64" fmla="*/ 642549 w 3199564"/>
              <a:gd name="connsiteY64" fmla="*/ 90145 h 293725"/>
              <a:gd name="connsiteX65" fmla="*/ 631961 w 3199564"/>
              <a:gd name="connsiteY65" fmla="*/ 99248 h 293725"/>
              <a:gd name="connsiteX66" fmla="*/ 631961 w 3199564"/>
              <a:gd name="connsiteY66" fmla="*/ 284492 h 293725"/>
              <a:gd name="connsiteX67" fmla="*/ 803635 w 3199564"/>
              <a:gd name="connsiteY67" fmla="*/ 109303 h 293725"/>
              <a:gd name="connsiteX68" fmla="*/ 859073 w 3199564"/>
              <a:gd name="connsiteY68" fmla="*/ 168567 h 293725"/>
              <a:gd name="connsiteX69" fmla="*/ 859073 w 3199564"/>
              <a:gd name="connsiteY69" fmla="*/ 284492 h 293725"/>
              <a:gd name="connsiteX70" fmla="*/ 869541 w 3199564"/>
              <a:gd name="connsiteY70" fmla="*/ 293722 h 293725"/>
              <a:gd name="connsiteX71" fmla="*/ 880010 w 3199564"/>
              <a:gd name="connsiteY71" fmla="*/ 284492 h 293725"/>
              <a:gd name="connsiteX72" fmla="*/ 880010 w 3199564"/>
              <a:gd name="connsiteY72" fmla="*/ 168567 h 293725"/>
              <a:gd name="connsiteX73" fmla="*/ 803635 w 3199564"/>
              <a:gd name="connsiteY73" fmla="*/ 90141 h 293725"/>
              <a:gd name="connsiteX74" fmla="*/ 750815 w 3199564"/>
              <a:gd name="connsiteY74" fmla="*/ 108001 h 293725"/>
              <a:gd name="connsiteX75" fmla="*/ 746531 w 3199564"/>
              <a:gd name="connsiteY75" fmla="*/ 110959 h 293725"/>
              <a:gd name="connsiteX76" fmla="*/ 744507 w 3199564"/>
              <a:gd name="connsiteY76" fmla="*/ 108001 h 293725"/>
              <a:gd name="connsiteX77" fmla="*/ 744507 w 3199564"/>
              <a:gd name="connsiteY77" fmla="*/ 8283 h 293725"/>
              <a:gd name="connsiteX78" fmla="*/ 734039 w 3199564"/>
              <a:gd name="connsiteY78" fmla="*/ 0 h 293725"/>
              <a:gd name="connsiteX79" fmla="*/ 723451 w 3199564"/>
              <a:gd name="connsiteY79" fmla="*/ 9108 h 293725"/>
              <a:gd name="connsiteX80" fmla="*/ 723451 w 3199564"/>
              <a:gd name="connsiteY80" fmla="*/ 284488 h 293725"/>
              <a:gd name="connsiteX81" fmla="*/ 734039 w 3199564"/>
              <a:gd name="connsiteY81" fmla="*/ 293718 h 293725"/>
              <a:gd name="connsiteX82" fmla="*/ 744507 w 3199564"/>
              <a:gd name="connsiteY82" fmla="*/ 284488 h 293725"/>
              <a:gd name="connsiteX83" fmla="*/ 744507 w 3199564"/>
              <a:gd name="connsiteY83" fmla="*/ 165253 h 293725"/>
              <a:gd name="connsiteX84" fmla="*/ 803635 w 3199564"/>
              <a:gd name="connsiteY84" fmla="*/ 109303 h 293725"/>
              <a:gd name="connsiteX85" fmla="*/ 1005980 w 3199564"/>
              <a:gd name="connsiteY85" fmla="*/ 274556 h 293725"/>
              <a:gd name="connsiteX86" fmla="*/ 950538 w 3199564"/>
              <a:gd name="connsiteY86" fmla="*/ 215292 h 293725"/>
              <a:gd name="connsiteX87" fmla="*/ 950538 w 3199564"/>
              <a:gd name="connsiteY87" fmla="*/ 99248 h 293725"/>
              <a:gd name="connsiteX88" fmla="*/ 940069 w 3199564"/>
              <a:gd name="connsiteY88" fmla="*/ 90145 h 293725"/>
              <a:gd name="connsiteX89" fmla="*/ 929600 w 3199564"/>
              <a:gd name="connsiteY89" fmla="*/ 99248 h 293725"/>
              <a:gd name="connsiteX90" fmla="*/ 929600 w 3199564"/>
              <a:gd name="connsiteY90" fmla="*/ 215292 h 293725"/>
              <a:gd name="connsiteX91" fmla="*/ 1005980 w 3199564"/>
              <a:gd name="connsiteY91" fmla="*/ 293722 h 293725"/>
              <a:gd name="connsiteX92" fmla="*/ 1058800 w 3199564"/>
              <a:gd name="connsiteY92" fmla="*/ 275739 h 293725"/>
              <a:gd name="connsiteX93" fmla="*/ 1063084 w 3199564"/>
              <a:gd name="connsiteY93" fmla="*/ 272899 h 293725"/>
              <a:gd name="connsiteX94" fmla="*/ 1065107 w 3199564"/>
              <a:gd name="connsiteY94" fmla="*/ 275739 h 293725"/>
              <a:gd name="connsiteX95" fmla="*/ 1065107 w 3199564"/>
              <a:gd name="connsiteY95" fmla="*/ 285443 h 293725"/>
              <a:gd name="connsiteX96" fmla="*/ 1075576 w 3199564"/>
              <a:gd name="connsiteY96" fmla="*/ 293726 h 293725"/>
              <a:gd name="connsiteX97" fmla="*/ 1086159 w 3199564"/>
              <a:gd name="connsiteY97" fmla="*/ 284496 h 293725"/>
              <a:gd name="connsiteX98" fmla="*/ 1086159 w 3199564"/>
              <a:gd name="connsiteY98" fmla="*/ 99252 h 293725"/>
              <a:gd name="connsiteX99" fmla="*/ 1075576 w 3199564"/>
              <a:gd name="connsiteY99" fmla="*/ 90149 h 293725"/>
              <a:gd name="connsiteX100" fmla="*/ 1065107 w 3199564"/>
              <a:gd name="connsiteY100" fmla="*/ 99252 h 293725"/>
              <a:gd name="connsiteX101" fmla="*/ 1065107 w 3199564"/>
              <a:gd name="connsiteY101" fmla="*/ 218609 h 293725"/>
              <a:gd name="connsiteX102" fmla="*/ 1005980 w 3199564"/>
              <a:gd name="connsiteY102" fmla="*/ 274560 h 293725"/>
              <a:gd name="connsiteX103" fmla="*/ 1169203 w 3199564"/>
              <a:gd name="connsiteY103" fmla="*/ 191874 h 293725"/>
              <a:gd name="connsiteX104" fmla="*/ 1228803 w 3199564"/>
              <a:gd name="connsiteY104" fmla="*/ 109307 h 293725"/>
              <a:gd name="connsiteX105" fmla="*/ 1288406 w 3199564"/>
              <a:gd name="connsiteY105" fmla="*/ 191874 h 293725"/>
              <a:gd name="connsiteX106" fmla="*/ 1228803 w 3199564"/>
              <a:gd name="connsiteY106" fmla="*/ 274556 h 293725"/>
              <a:gd name="connsiteX107" fmla="*/ 1169203 w 3199564"/>
              <a:gd name="connsiteY107" fmla="*/ 191874 h 293725"/>
              <a:gd name="connsiteX108" fmla="*/ 1148266 w 3199564"/>
              <a:gd name="connsiteY108" fmla="*/ 191874 h 293725"/>
              <a:gd name="connsiteX109" fmla="*/ 1228803 w 3199564"/>
              <a:gd name="connsiteY109" fmla="*/ 293722 h 293725"/>
              <a:gd name="connsiteX110" fmla="*/ 1309343 w 3199564"/>
              <a:gd name="connsiteY110" fmla="*/ 191874 h 293725"/>
              <a:gd name="connsiteX111" fmla="*/ 1228803 w 3199564"/>
              <a:gd name="connsiteY111" fmla="*/ 90145 h 293725"/>
              <a:gd name="connsiteX112" fmla="*/ 1148266 w 3199564"/>
              <a:gd name="connsiteY112" fmla="*/ 191874 h 293725"/>
              <a:gd name="connsiteX113" fmla="*/ 1411778 w 3199564"/>
              <a:gd name="connsiteY113" fmla="*/ 293722 h 293725"/>
              <a:gd name="connsiteX114" fmla="*/ 1425579 w 3199564"/>
              <a:gd name="connsiteY114" fmla="*/ 283309 h 293725"/>
              <a:gd name="connsiteX115" fmla="*/ 1416776 w 3199564"/>
              <a:gd name="connsiteY115" fmla="*/ 274083 h 293725"/>
              <a:gd name="connsiteX116" fmla="*/ 1392506 w 3199564"/>
              <a:gd name="connsiteY116" fmla="*/ 249478 h 293725"/>
              <a:gd name="connsiteX117" fmla="*/ 1392506 w 3199564"/>
              <a:gd name="connsiteY117" fmla="*/ 9112 h 293725"/>
              <a:gd name="connsiteX118" fmla="*/ 1382038 w 3199564"/>
              <a:gd name="connsiteY118" fmla="*/ 4 h 293725"/>
              <a:gd name="connsiteX119" fmla="*/ 1371450 w 3199564"/>
              <a:gd name="connsiteY119" fmla="*/ 9112 h 293725"/>
              <a:gd name="connsiteX120" fmla="*/ 1371450 w 3199564"/>
              <a:gd name="connsiteY120" fmla="*/ 252436 h 293725"/>
              <a:gd name="connsiteX121" fmla="*/ 1411778 w 3199564"/>
              <a:gd name="connsiteY121" fmla="*/ 293722 h 293725"/>
              <a:gd name="connsiteX122" fmla="*/ 1530517 w 3199564"/>
              <a:gd name="connsiteY122" fmla="*/ 274556 h 293725"/>
              <a:gd name="connsiteX123" fmla="*/ 1495302 w 3199564"/>
              <a:gd name="connsiteY123" fmla="*/ 242027 h 293725"/>
              <a:gd name="connsiteX124" fmla="*/ 1495302 w 3199564"/>
              <a:gd name="connsiteY124" fmla="*/ 114746 h 293725"/>
              <a:gd name="connsiteX125" fmla="*/ 1499110 w 3199564"/>
              <a:gd name="connsiteY125" fmla="*/ 110959 h 293725"/>
              <a:gd name="connsiteX126" fmla="*/ 1531350 w 3199564"/>
              <a:gd name="connsiteY126" fmla="*/ 110959 h 293725"/>
              <a:gd name="connsiteX127" fmla="*/ 1539799 w 3199564"/>
              <a:gd name="connsiteY127" fmla="*/ 101378 h 293725"/>
              <a:gd name="connsiteX128" fmla="*/ 1531350 w 3199564"/>
              <a:gd name="connsiteY128" fmla="*/ 91797 h 293725"/>
              <a:gd name="connsiteX129" fmla="*/ 1499110 w 3199564"/>
              <a:gd name="connsiteY129" fmla="*/ 91797 h 293725"/>
              <a:gd name="connsiteX130" fmla="*/ 1495302 w 3199564"/>
              <a:gd name="connsiteY130" fmla="*/ 88011 h 293725"/>
              <a:gd name="connsiteX131" fmla="*/ 1495302 w 3199564"/>
              <a:gd name="connsiteY131" fmla="*/ 33717 h 293725"/>
              <a:gd name="connsiteX132" fmla="*/ 1484833 w 3199564"/>
              <a:gd name="connsiteY132" fmla="*/ 24609 h 293725"/>
              <a:gd name="connsiteX133" fmla="*/ 1474364 w 3199564"/>
              <a:gd name="connsiteY133" fmla="*/ 33717 h 293725"/>
              <a:gd name="connsiteX134" fmla="*/ 1474364 w 3199564"/>
              <a:gd name="connsiteY134" fmla="*/ 88839 h 293725"/>
              <a:gd name="connsiteX135" fmla="*/ 1470556 w 3199564"/>
              <a:gd name="connsiteY135" fmla="*/ 91797 h 293725"/>
              <a:gd name="connsiteX136" fmla="*/ 1442359 w 3199564"/>
              <a:gd name="connsiteY136" fmla="*/ 91797 h 293725"/>
              <a:gd name="connsiteX137" fmla="*/ 1434033 w 3199564"/>
              <a:gd name="connsiteY137" fmla="*/ 101378 h 293725"/>
              <a:gd name="connsiteX138" fmla="*/ 1442359 w 3199564"/>
              <a:gd name="connsiteY138" fmla="*/ 110959 h 293725"/>
              <a:gd name="connsiteX139" fmla="*/ 1470556 w 3199564"/>
              <a:gd name="connsiteY139" fmla="*/ 110959 h 293725"/>
              <a:gd name="connsiteX140" fmla="*/ 1474364 w 3199564"/>
              <a:gd name="connsiteY140" fmla="*/ 113440 h 293725"/>
              <a:gd name="connsiteX141" fmla="*/ 1474364 w 3199564"/>
              <a:gd name="connsiteY141" fmla="*/ 237408 h 293725"/>
              <a:gd name="connsiteX142" fmla="*/ 1530517 w 3199564"/>
              <a:gd name="connsiteY142" fmla="*/ 293718 h 293725"/>
              <a:gd name="connsiteX143" fmla="*/ 1539799 w 3199564"/>
              <a:gd name="connsiteY143" fmla="*/ 284137 h 293725"/>
              <a:gd name="connsiteX144" fmla="*/ 1530517 w 3199564"/>
              <a:gd name="connsiteY144" fmla="*/ 274556 h 293725"/>
              <a:gd name="connsiteX145" fmla="*/ 1593899 w 3199564"/>
              <a:gd name="connsiteY145" fmla="*/ 191874 h 293725"/>
              <a:gd name="connsiteX146" fmla="*/ 1653499 w 3199564"/>
              <a:gd name="connsiteY146" fmla="*/ 109307 h 293725"/>
              <a:gd name="connsiteX147" fmla="*/ 1713102 w 3199564"/>
              <a:gd name="connsiteY147" fmla="*/ 191874 h 293725"/>
              <a:gd name="connsiteX148" fmla="*/ 1653499 w 3199564"/>
              <a:gd name="connsiteY148" fmla="*/ 274556 h 293725"/>
              <a:gd name="connsiteX149" fmla="*/ 1593899 w 3199564"/>
              <a:gd name="connsiteY149" fmla="*/ 191874 h 293725"/>
              <a:gd name="connsiteX150" fmla="*/ 1572962 w 3199564"/>
              <a:gd name="connsiteY150" fmla="*/ 191874 h 293725"/>
              <a:gd name="connsiteX151" fmla="*/ 1653499 w 3199564"/>
              <a:gd name="connsiteY151" fmla="*/ 293722 h 293725"/>
              <a:gd name="connsiteX152" fmla="*/ 1734039 w 3199564"/>
              <a:gd name="connsiteY152" fmla="*/ 191874 h 293725"/>
              <a:gd name="connsiteX153" fmla="*/ 1653499 w 3199564"/>
              <a:gd name="connsiteY153" fmla="*/ 90145 h 293725"/>
              <a:gd name="connsiteX154" fmla="*/ 1572962 w 3199564"/>
              <a:gd name="connsiteY154" fmla="*/ 191874 h 293725"/>
              <a:gd name="connsiteX155" fmla="*/ 1836474 w 3199564"/>
              <a:gd name="connsiteY155" fmla="*/ 293722 h 293725"/>
              <a:gd name="connsiteX156" fmla="*/ 1850275 w 3199564"/>
              <a:gd name="connsiteY156" fmla="*/ 283309 h 293725"/>
              <a:gd name="connsiteX157" fmla="*/ 1841472 w 3199564"/>
              <a:gd name="connsiteY157" fmla="*/ 274083 h 293725"/>
              <a:gd name="connsiteX158" fmla="*/ 1817202 w 3199564"/>
              <a:gd name="connsiteY158" fmla="*/ 249478 h 293725"/>
              <a:gd name="connsiteX159" fmla="*/ 1817202 w 3199564"/>
              <a:gd name="connsiteY159" fmla="*/ 9112 h 293725"/>
              <a:gd name="connsiteX160" fmla="*/ 1806734 w 3199564"/>
              <a:gd name="connsiteY160" fmla="*/ 4 h 293725"/>
              <a:gd name="connsiteX161" fmla="*/ 1796146 w 3199564"/>
              <a:gd name="connsiteY161" fmla="*/ 9112 h 293725"/>
              <a:gd name="connsiteX162" fmla="*/ 1796146 w 3199564"/>
              <a:gd name="connsiteY162" fmla="*/ 252436 h 293725"/>
              <a:gd name="connsiteX163" fmla="*/ 1836474 w 3199564"/>
              <a:gd name="connsiteY163" fmla="*/ 293722 h 293725"/>
              <a:gd name="connsiteX164" fmla="*/ 2011951 w 3199564"/>
              <a:gd name="connsiteY164" fmla="*/ 221563 h 293725"/>
              <a:gd name="connsiteX165" fmla="*/ 1952348 w 3199564"/>
              <a:gd name="connsiteY165" fmla="*/ 274556 h 293725"/>
              <a:gd name="connsiteX166" fmla="*/ 1900357 w 3199564"/>
              <a:gd name="connsiteY166" fmla="*/ 236110 h 293725"/>
              <a:gd name="connsiteX167" fmla="*/ 1962460 w 3199564"/>
              <a:gd name="connsiteY167" fmla="*/ 197783 h 293725"/>
              <a:gd name="connsiteX168" fmla="*/ 2008143 w 3199564"/>
              <a:gd name="connsiteY168" fmla="*/ 197783 h 293725"/>
              <a:gd name="connsiteX169" fmla="*/ 2011951 w 3199564"/>
              <a:gd name="connsiteY169" fmla="*/ 201447 h 293725"/>
              <a:gd name="connsiteX170" fmla="*/ 2011951 w 3199564"/>
              <a:gd name="connsiteY170" fmla="*/ 221559 h 293725"/>
              <a:gd name="connsiteX171" fmla="*/ 2043472 w 3199564"/>
              <a:gd name="connsiteY171" fmla="*/ 275384 h 293725"/>
              <a:gd name="connsiteX172" fmla="*/ 2033365 w 3199564"/>
              <a:gd name="connsiteY172" fmla="*/ 262849 h 293725"/>
              <a:gd name="connsiteX173" fmla="*/ 2033365 w 3199564"/>
              <a:gd name="connsiteY173" fmla="*/ 170223 h 293725"/>
              <a:gd name="connsiteX174" fmla="*/ 1958655 w 3199564"/>
              <a:gd name="connsiteY174" fmla="*/ 90145 h 293725"/>
              <a:gd name="connsiteX175" fmla="*/ 1895244 w 3199564"/>
              <a:gd name="connsiteY175" fmla="*/ 108005 h 293725"/>
              <a:gd name="connsiteX176" fmla="*/ 1890246 w 3199564"/>
              <a:gd name="connsiteY176" fmla="*/ 116403 h 293725"/>
              <a:gd name="connsiteX177" fmla="*/ 1899881 w 3199564"/>
              <a:gd name="connsiteY177" fmla="*/ 128113 h 293725"/>
              <a:gd name="connsiteX178" fmla="*/ 1904043 w 3199564"/>
              <a:gd name="connsiteY178" fmla="*/ 126812 h 293725"/>
              <a:gd name="connsiteX179" fmla="*/ 1957814 w 3199564"/>
              <a:gd name="connsiteY179" fmla="*/ 109307 h 293725"/>
              <a:gd name="connsiteX180" fmla="*/ 2011471 w 3199564"/>
              <a:gd name="connsiteY180" fmla="*/ 160647 h 293725"/>
              <a:gd name="connsiteX181" fmla="*/ 2011471 w 3199564"/>
              <a:gd name="connsiteY181" fmla="*/ 174842 h 293725"/>
              <a:gd name="connsiteX182" fmla="*/ 2007782 w 3199564"/>
              <a:gd name="connsiteY182" fmla="*/ 178507 h 293725"/>
              <a:gd name="connsiteX183" fmla="*/ 1959484 w 3199564"/>
              <a:gd name="connsiteY183" fmla="*/ 178507 h 293725"/>
              <a:gd name="connsiteX184" fmla="*/ 1879301 w 3199564"/>
              <a:gd name="connsiteY184" fmla="*/ 237412 h 293725"/>
              <a:gd name="connsiteX185" fmla="*/ 1946873 w 3199564"/>
              <a:gd name="connsiteY185" fmla="*/ 293722 h 293725"/>
              <a:gd name="connsiteX186" fmla="*/ 2007786 w 3199564"/>
              <a:gd name="connsiteY186" fmla="*/ 272899 h 293725"/>
              <a:gd name="connsiteX187" fmla="*/ 2013260 w 3199564"/>
              <a:gd name="connsiteY187" fmla="*/ 268639 h 293725"/>
              <a:gd name="connsiteX188" fmla="*/ 2014922 w 3199564"/>
              <a:gd name="connsiteY188" fmla="*/ 271598 h 293725"/>
              <a:gd name="connsiteX189" fmla="*/ 2041334 w 3199564"/>
              <a:gd name="connsiteY189" fmla="*/ 293722 h 293725"/>
              <a:gd name="connsiteX190" fmla="*/ 2058587 w 3199564"/>
              <a:gd name="connsiteY190" fmla="*/ 284141 h 293725"/>
              <a:gd name="connsiteX191" fmla="*/ 2051450 w 3199564"/>
              <a:gd name="connsiteY191" fmla="*/ 275384 h 293725"/>
              <a:gd name="connsiteX192" fmla="*/ 2043477 w 3199564"/>
              <a:gd name="connsiteY192" fmla="*/ 275384 h 293725"/>
              <a:gd name="connsiteX193" fmla="*/ 2130797 w 3199564"/>
              <a:gd name="connsiteY193" fmla="*/ 15857 h 293725"/>
              <a:gd name="connsiteX194" fmla="*/ 2114858 w 3199564"/>
              <a:gd name="connsiteY194" fmla="*/ 4 h 293725"/>
              <a:gd name="connsiteX195" fmla="*/ 2098438 w 3199564"/>
              <a:gd name="connsiteY195" fmla="*/ 15857 h 293725"/>
              <a:gd name="connsiteX196" fmla="*/ 2114858 w 3199564"/>
              <a:gd name="connsiteY196" fmla="*/ 32060 h 293725"/>
              <a:gd name="connsiteX197" fmla="*/ 2130797 w 3199564"/>
              <a:gd name="connsiteY197" fmla="*/ 15857 h 293725"/>
              <a:gd name="connsiteX198" fmla="*/ 2104270 w 3199564"/>
              <a:gd name="connsiteY198" fmla="*/ 284492 h 293725"/>
              <a:gd name="connsiteX199" fmla="*/ 2114858 w 3199564"/>
              <a:gd name="connsiteY199" fmla="*/ 293722 h 293725"/>
              <a:gd name="connsiteX200" fmla="*/ 2125326 w 3199564"/>
              <a:gd name="connsiteY200" fmla="*/ 284492 h 293725"/>
              <a:gd name="connsiteX201" fmla="*/ 2125326 w 3199564"/>
              <a:gd name="connsiteY201" fmla="*/ 99248 h 293725"/>
              <a:gd name="connsiteX202" fmla="*/ 2114858 w 3199564"/>
              <a:gd name="connsiteY202" fmla="*/ 90145 h 293725"/>
              <a:gd name="connsiteX203" fmla="*/ 2104270 w 3199564"/>
              <a:gd name="connsiteY203" fmla="*/ 99248 h 293725"/>
              <a:gd name="connsiteX204" fmla="*/ 2104270 w 3199564"/>
              <a:gd name="connsiteY204" fmla="*/ 284492 h 293725"/>
              <a:gd name="connsiteX205" fmla="*/ 2263328 w 3199564"/>
              <a:gd name="connsiteY205" fmla="*/ 274556 h 293725"/>
              <a:gd name="connsiteX206" fmla="*/ 2228114 w 3199564"/>
              <a:gd name="connsiteY206" fmla="*/ 242027 h 293725"/>
              <a:gd name="connsiteX207" fmla="*/ 2228114 w 3199564"/>
              <a:gd name="connsiteY207" fmla="*/ 114746 h 293725"/>
              <a:gd name="connsiteX208" fmla="*/ 2231922 w 3199564"/>
              <a:gd name="connsiteY208" fmla="*/ 110959 h 293725"/>
              <a:gd name="connsiteX209" fmla="*/ 2264161 w 3199564"/>
              <a:gd name="connsiteY209" fmla="*/ 110959 h 293725"/>
              <a:gd name="connsiteX210" fmla="*/ 2272611 w 3199564"/>
              <a:gd name="connsiteY210" fmla="*/ 101378 h 293725"/>
              <a:gd name="connsiteX211" fmla="*/ 2264161 w 3199564"/>
              <a:gd name="connsiteY211" fmla="*/ 91797 h 293725"/>
              <a:gd name="connsiteX212" fmla="*/ 2231922 w 3199564"/>
              <a:gd name="connsiteY212" fmla="*/ 91797 h 293725"/>
              <a:gd name="connsiteX213" fmla="*/ 2228114 w 3199564"/>
              <a:gd name="connsiteY213" fmla="*/ 88011 h 293725"/>
              <a:gd name="connsiteX214" fmla="*/ 2228114 w 3199564"/>
              <a:gd name="connsiteY214" fmla="*/ 33717 h 293725"/>
              <a:gd name="connsiteX215" fmla="*/ 2217645 w 3199564"/>
              <a:gd name="connsiteY215" fmla="*/ 24609 h 293725"/>
              <a:gd name="connsiteX216" fmla="*/ 2207176 w 3199564"/>
              <a:gd name="connsiteY216" fmla="*/ 33717 h 293725"/>
              <a:gd name="connsiteX217" fmla="*/ 2207176 w 3199564"/>
              <a:gd name="connsiteY217" fmla="*/ 88839 h 293725"/>
              <a:gd name="connsiteX218" fmla="*/ 2203368 w 3199564"/>
              <a:gd name="connsiteY218" fmla="*/ 91797 h 293725"/>
              <a:gd name="connsiteX219" fmla="*/ 2175171 w 3199564"/>
              <a:gd name="connsiteY219" fmla="*/ 91797 h 293725"/>
              <a:gd name="connsiteX220" fmla="*/ 2166844 w 3199564"/>
              <a:gd name="connsiteY220" fmla="*/ 101378 h 293725"/>
              <a:gd name="connsiteX221" fmla="*/ 2175171 w 3199564"/>
              <a:gd name="connsiteY221" fmla="*/ 110959 h 293725"/>
              <a:gd name="connsiteX222" fmla="*/ 2203368 w 3199564"/>
              <a:gd name="connsiteY222" fmla="*/ 110959 h 293725"/>
              <a:gd name="connsiteX223" fmla="*/ 2207176 w 3199564"/>
              <a:gd name="connsiteY223" fmla="*/ 113440 h 293725"/>
              <a:gd name="connsiteX224" fmla="*/ 2207176 w 3199564"/>
              <a:gd name="connsiteY224" fmla="*/ 237408 h 293725"/>
              <a:gd name="connsiteX225" fmla="*/ 2263328 w 3199564"/>
              <a:gd name="connsiteY225" fmla="*/ 293718 h 293725"/>
              <a:gd name="connsiteX226" fmla="*/ 2272611 w 3199564"/>
              <a:gd name="connsiteY226" fmla="*/ 284137 h 293725"/>
              <a:gd name="connsiteX227" fmla="*/ 2263328 w 3199564"/>
              <a:gd name="connsiteY227" fmla="*/ 274556 h 293725"/>
              <a:gd name="connsiteX228" fmla="*/ 2326711 w 3199564"/>
              <a:gd name="connsiteY228" fmla="*/ 191874 h 293725"/>
              <a:gd name="connsiteX229" fmla="*/ 2386310 w 3199564"/>
              <a:gd name="connsiteY229" fmla="*/ 109307 h 293725"/>
              <a:gd name="connsiteX230" fmla="*/ 2445914 w 3199564"/>
              <a:gd name="connsiteY230" fmla="*/ 191874 h 293725"/>
              <a:gd name="connsiteX231" fmla="*/ 2386310 w 3199564"/>
              <a:gd name="connsiteY231" fmla="*/ 274556 h 293725"/>
              <a:gd name="connsiteX232" fmla="*/ 2326711 w 3199564"/>
              <a:gd name="connsiteY232" fmla="*/ 191874 h 293725"/>
              <a:gd name="connsiteX233" fmla="*/ 2305774 w 3199564"/>
              <a:gd name="connsiteY233" fmla="*/ 191874 h 293725"/>
              <a:gd name="connsiteX234" fmla="*/ 2386310 w 3199564"/>
              <a:gd name="connsiteY234" fmla="*/ 293722 h 293725"/>
              <a:gd name="connsiteX235" fmla="*/ 2466851 w 3199564"/>
              <a:gd name="connsiteY235" fmla="*/ 191874 h 293725"/>
              <a:gd name="connsiteX236" fmla="*/ 2386310 w 3199564"/>
              <a:gd name="connsiteY236" fmla="*/ 90145 h 293725"/>
              <a:gd name="connsiteX237" fmla="*/ 2305774 w 3199564"/>
              <a:gd name="connsiteY237" fmla="*/ 191874 h 293725"/>
              <a:gd name="connsiteX238" fmla="*/ 2522650 w 3199564"/>
              <a:gd name="connsiteY238" fmla="*/ 268639 h 293725"/>
              <a:gd name="connsiteX239" fmla="*/ 2590223 w 3199564"/>
              <a:gd name="connsiteY239" fmla="*/ 293722 h 293725"/>
              <a:gd name="connsiteX240" fmla="*/ 2659109 w 3199564"/>
              <a:gd name="connsiteY240" fmla="*/ 237771 h 293725"/>
              <a:gd name="connsiteX241" fmla="*/ 2606166 w 3199564"/>
              <a:gd name="connsiteY241" fmla="*/ 183591 h 293725"/>
              <a:gd name="connsiteX242" fmla="*/ 2578564 w 3199564"/>
              <a:gd name="connsiteY242" fmla="*/ 174838 h 293725"/>
              <a:gd name="connsiteX243" fmla="*/ 2543707 w 3199564"/>
              <a:gd name="connsiteY243" fmla="*/ 143137 h 293725"/>
              <a:gd name="connsiteX244" fmla="*/ 2590223 w 3199564"/>
              <a:gd name="connsiteY244" fmla="*/ 109303 h 293725"/>
              <a:gd name="connsiteX245" fmla="*/ 2633050 w 3199564"/>
              <a:gd name="connsiteY245" fmla="*/ 121013 h 293725"/>
              <a:gd name="connsiteX246" fmla="*/ 2639358 w 3199564"/>
              <a:gd name="connsiteY246" fmla="*/ 122670 h 293725"/>
              <a:gd name="connsiteX247" fmla="*/ 2648993 w 3199564"/>
              <a:gd name="connsiteY247" fmla="*/ 111788 h 293725"/>
              <a:gd name="connsiteX248" fmla="*/ 2643519 w 3199564"/>
              <a:gd name="connsiteY248" fmla="*/ 103863 h 293725"/>
              <a:gd name="connsiteX249" fmla="*/ 2590223 w 3199564"/>
              <a:gd name="connsiteY249" fmla="*/ 90141 h 293725"/>
              <a:gd name="connsiteX250" fmla="*/ 2522650 w 3199564"/>
              <a:gd name="connsiteY250" fmla="*/ 143133 h 293725"/>
              <a:gd name="connsiteX251" fmla="*/ 2574284 w 3199564"/>
              <a:gd name="connsiteY251" fmla="*/ 194824 h 293725"/>
              <a:gd name="connsiteX252" fmla="*/ 2602481 w 3199564"/>
              <a:gd name="connsiteY252" fmla="*/ 203226 h 293725"/>
              <a:gd name="connsiteX253" fmla="*/ 2638171 w 3199564"/>
              <a:gd name="connsiteY253" fmla="*/ 237767 h 293725"/>
              <a:gd name="connsiteX254" fmla="*/ 2590223 w 3199564"/>
              <a:gd name="connsiteY254" fmla="*/ 274552 h 293725"/>
              <a:gd name="connsiteX255" fmla="*/ 2537403 w 3199564"/>
              <a:gd name="connsiteY255" fmla="*/ 254913 h 293725"/>
              <a:gd name="connsiteX256" fmla="*/ 2528958 w 3199564"/>
              <a:gd name="connsiteY256" fmla="*/ 250302 h 293725"/>
              <a:gd name="connsiteX257" fmla="*/ 2518489 w 3199564"/>
              <a:gd name="connsiteY257" fmla="*/ 261184 h 293725"/>
              <a:gd name="connsiteX258" fmla="*/ 2522650 w 3199564"/>
              <a:gd name="connsiteY258" fmla="*/ 268635 h 293725"/>
              <a:gd name="connsiteX259" fmla="*/ 2781184 w 3199564"/>
              <a:gd name="connsiteY259" fmla="*/ 274556 h 293725"/>
              <a:gd name="connsiteX260" fmla="*/ 2745970 w 3199564"/>
              <a:gd name="connsiteY260" fmla="*/ 242027 h 293725"/>
              <a:gd name="connsiteX261" fmla="*/ 2745970 w 3199564"/>
              <a:gd name="connsiteY261" fmla="*/ 114746 h 293725"/>
              <a:gd name="connsiteX262" fmla="*/ 2749778 w 3199564"/>
              <a:gd name="connsiteY262" fmla="*/ 110959 h 293725"/>
              <a:gd name="connsiteX263" fmla="*/ 2782017 w 3199564"/>
              <a:gd name="connsiteY263" fmla="*/ 110959 h 293725"/>
              <a:gd name="connsiteX264" fmla="*/ 2790467 w 3199564"/>
              <a:gd name="connsiteY264" fmla="*/ 101378 h 293725"/>
              <a:gd name="connsiteX265" fmla="*/ 2782017 w 3199564"/>
              <a:gd name="connsiteY265" fmla="*/ 91797 h 293725"/>
              <a:gd name="connsiteX266" fmla="*/ 2749778 w 3199564"/>
              <a:gd name="connsiteY266" fmla="*/ 91797 h 293725"/>
              <a:gd name="connsiteX267" fmla="*/ 2745970 w 3199564"/>
              <a:gd name="connsiteY267" fmla="*/ 88011 h 293725"/>
              <a:gd name="connsiteX268" fmla="*/ 2745970 w 3199564"/>
              <a:gd name="connsiteY268" fmla="*/ 33717 h 293725"/>
              <a:gd name="connsiteX269" fmla="*/ 2735501 w 3199564"/>
              <a:gd name="connsiteY269" fmla="*/ 24609 h 293725"/>
              <a:gd name="connsiteX270" fmla="*/ 2725032 w 3199564"/>
              <a:gd name="connsiteY270" fmla="*/ 33717 h 293725"/>
              <a:gd name="connsiteX271" fmla="*/ 2725032 w 3199564"/>
              <a:gd name="connsiteY271" fmla="*/ 88839 h 293725"/>
              <a:gd name="connsiteX272" fmla="*/ 2721224 w 3199564"/>
              <a:gd name="connsiteY272" fmla="*/ 91797 h 293725"/>
              <a:gd name="connsiteX273" fmla="*/ 2693027 w 3199564"/>
              <a:gd name="connsiteY273" fmla="*/ 91797 h 293725"/>
              <a:gd name="connsiteX274" fmla="*/ 2684700 w 3199564"/>
              <a:gd name="connsiteY274" fmla="*/ 101378 h 293725"/>
              <a:gd name="connsiteX275" fmla="*/ 2693027 w 3199564"/>
              <a:gd name="connsiteY275" fmla="*/ 110959 h 293725"/>
              <a:gd name="connsiteX276" fmla="*/ 2721224 w 3199564"/>
              <a:gd name="connsiteY276" fmla="*/ 110959 h 293725"/>
              <a:gd name="connsiteX277" fmla="*/ 2725032 w 3199564"/>
              <a:gd name="connsiteY277" fmla="*/ 113440 h 293725"/>
              <a:gd name="connsiteX278" fmla="*/ 2725032 w 3199564"/>
              <a:gd name="connsiteY278" fmla="*/ 237408 h 293725"/>
              <a:gd name="connsiteX279" fmla="*/ 2781184 w 3199564"/>
              <a:gd name="connsiteY279" fmla="*/ 293718 h 293725"/>
              <a:gd name="connsiteX280" fmla="*/ 2790467 w 3199564"/>
              <a:gd name="connsiteY280" fmla="*/ 284137 h 293725"/>
              <a:gd name="connsiteX281" fmla="*/ 2781184 w 3199564"/>
              <a:gd name="connsiteY281" fmla="*/ 274556 h 293725"/>
              <a:gd name="connsiteX282" fmla="*/ 2957105 w 3199564"/>
              <a:gd name="connsiteY282" fmla="*/ 260715 h 293725"/>
              <a:gd name="connsiteX283" fmla="*/ 2910113 w 3199564"/>
              <a:gd name="connsiteY283" fmla="*/ 274556 h 293725"/>
              <a:gd name="connsiteX284" fmla="*/ 2844563 w 3199564"/>
              <a:gd name="connsiteY284" fmla="*/ 204883 h 293725"/>
              <a:gd name="connsiteX285" fmla="*/ 2847895 w 3199564"/>
              <a:gd name="connsiteY285" fmla="*/ 201924 h 293725"/>
              <a:gd name="connsiteX286" fmla="*/ 2963412 w 3199564"/>
              <a:gd name="connsiteY286" fmla="*/ 201924 h 293725"/>
              <a:gd name="connsiteX287" fmla="*/ 2983045 w 3199564"/>
              <a:gd name="connsiteY287" fmla="*/ 177319 h 293725"/>
              <a:gd name="connsiteX288" fmla="*/ 2904166 w 3199564"/>
              <a:gd name="connsiteY288" fmla="*/ 90141 h 293725"/>
              <a:gd name="connsiteX289" fmla="*/ 2823629 w 3199564"/>
              <a:gd name="connsiteY289" fmla="*/ 191870 h 293725"/>
              <a:gd name="connsiteX290" fmla="*/ 2907141 w 3199564"/>
              <a:gd name="connsiteY290" fmla="*/ 293718 h 293725"/>
              <a:gd name="connsiteX291" fmla="*/ 2973405 w 3199564"/>
              <a:gd name="connsiteY291" fmla="*/ 273728 h 293725"/>
              <a:gd name="connsiteX292" fmla="*/ 2979351 w 3199564"/>
              <a:gd name="connsiteY292" fmla="*/ 265799 h 293725"/>
              <a:gd name="connsiteX293" fmla="*/ 2968768 w 3199564"/>
              <a:gd name="connsiteY293" fmla="*/ 254444 h 293725"/>
              <a:gd name="connsiteX294" fmla="*/ 2957109 w 3199564"/>
              <a:gd name="connsiteY294" fmla="*/ 260715 h 293725"/>
              <a:gd name="connsiteX295" fmla="*/ 2963412 w 3199564"/>
              <a:gd name="connsiteY295" fmla="*/ 180278 h 293725"/>
              <a:gd name="connsiteX296" fmla="*/ 2960437 w 3199564"/>
              <a:gd name="connsiteY296" fmla="*/ 182763 h 293725"/>
              <a:gd name="connsiteX297" fmla="*/ 2847895 w 3199564"/>
              <a:gd name="connsiteY297" fmla="*/ 182763 h 293725"/>
              <a:gd name="connsiteX298" fmla="*/ 2844563 w 3199564"/>
              <a:gd name="connsiteY298" fmla="*/ 178976 h 293725"/>
              <a:gd name="connsiteX299" fmla="*/ 2904162 w 3199564"/>
              <a:gd name="connsiteY299" fmla="*/ 108829 h 293725"/>
              <a:gd name="connsiteX300" fmla="*/ 2963408 w 3199564"/>
              <a:gd name="connsiteY300" fmla="*/ 180278 h 293725"/>
              <a:gd name="connsiteX301" fmla="*/ 3123189 w 3199564"/>
              <a:gd name="connsiteY301" fmla="*/ 109303 h 293725"/>
              <a:gd name="connsiteX302" fmla="*/ 3178627 w 3199564"/>
              <a:gd name="connsiteY302" fmla="*/ 168567 h 293725"/>
              <a:gd name="connsiteX303" fmla="*/ 3178627 w 3199564"/>
              <a:gd name="connsiteY303" fmla="*/ 284492 h 293725"/>
              <a:gd name="connsiteX304" fmla="*/ 3189095 w 3199564"/>
              <a:gd name="connsiteY304" fmla="*/ 293722 h 293725"/>
              <a:gd name="connsiteX305" fmla="*/ 3199564 w 3199564"/>
              <a:gd name="connsiteY305" fmla="*/ 284492 h 293725"/>
              <a:gd name="connsiteX306" fmla="*/ 3199564 w 3199564"/>
              <a:gd name="connsiteY306" fmla="*/ 168567 h 293725"/>
              <a:gd name="connsiteX307" fmla="*/ 3123189 w 3199564"/>
              <a:gd name="connsiteY307" fmla="*/ 90141 h 293725"/>
              <a:gd name="connsiteX308" fmla="*/ 3070369 w 3199564"/>
              <a:gd name="connsiteY308" fmla="*/ 108001 h 293725"/>
              <a:gd name="connsiteX309" fmla="*/ 3066085 w 3199564"/>
              <a:gd name="connsiteY309" fmla="*/ 110959 h 293725"/>
              <a:gd name="connsiteX310" fmla="*/ 3064062 w 3199564"/>
              <a:gd name="connsiteY310" fmla="*/ 108001 h 293725"/>
              <a:gd name="connsiteX311" fmla="*/ 3064062 w 3199564"/>
              <a:gd name="connsiteY311" fmla="*/ 98420 h 293725"/>
              <a:gd name="connsiteX312" fmla="*/ 3053593 w 3199564"/>
              <a:gd name="connsiteY312" fmla="*/ 90141 h 293725"/>
              <a:gd name="connsiteX313" fmla="*/ 3043005 w 3199564"/>
              <a:gd name="connsiteY313" fmla="*/ 99244 h 293725"/>
              <a:gd name="connsiteX314" fmla="*/ 3043005 w 3199564"/>
              <a:gd name="connsiteY314" fmla="*/ 284488 h 293725"/>
              <a:gd name="connsiteX315" fmla="*/ 3053593 w 3199564"/>
              <a:gd name="connsiteY315" fmla="*/ 293718 h 293725"/>
              <a:gd name="connsiteX316" fmla="*/ 3064062 w 3199564"/>
              <a:gd name="connsiteY316" fmla="*/ 284488 h 293725"/>
              <a:gd name="connsiteX317" fmla="*/ 3064062 w 3199564"/>
              <a:gd name="connsiteY317" fmla="*/ 165253 h 293725"/>
              <a:gd name="connsiteX318" fmla="*/ 3123189 w 3199564"/>
              <a:gd name="connsiteY318" fmla="*/ 109303 h 29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</a:cxnLst>
            <a:rect l="l" t="t" r="r" b="b"/>
            <a:pathLst>
              <a:path w="3199564" h="293725">
                <a:moveTo>
                  <a:pt x="228301" y="18337"/>
                </a:moveTo>
                <a:cubicBezTo>
                  <a:pt x="230325" y="12425"/>
                  <a:pt x="230801" y="11242"/>
                  <a:pt x="230801" y="9940"/>
                </a:cubicBezTo>
                <a:cubicBezTo>
                  <a:pt x="230801" y="4142"/>
                  <a:pt x="223664" y="4"/>
                  <a:pt x="217357" y="4"/>
                </a:cubicBezTo>
                <a:cubicBezTo>
                  <a:pt x="214024" y="4"/>
                  <a:pt x="210696" y="1661"/>
                  <a:pt x="209030" y="6627"/>
                </a:cubicBezTo>
                <a:lnTo>
                  <a:pt x="118373" y="258699"/>
                </a:lnTo>
                <a:cubicBezTo>
                  <a:pt x="117540" y="261184"/>
                  <a:pt x="117064" y="263669"/>
                  <a:pt x="115402" y="263669"/>
                </a:cubicBezTo>
                <a:cubicBezTo>
                  <a:pt x="113736" y="263669"/>
                  <a:pt x="113260" y="261184"/>
                  <a:pt x="112427" y="258699"/>
                </a:cubicBezTo>
                <a:lnTo>
                  <a:pt x="21771" y="6627"/>
                </a:lnTo>
                <a:cubicBezTo>
                  <a:pt x="20109" y="1661"/>
                  <a:pt x="16776" y="4"/>
                  <a:pt x="13444" y="4"/>
                </a:cubicBezTo>
                <a:cubicBezTo>
                  <a:pt x="7136" y="4"/>
                  <a:pt x="0" y="4142"/>
                  <a:pt x="0" y="9940"/>
                </a:cubicBezTo>
                <a:cubicBezTo>
                  <a:pt x="0" y="11242"/>
                  <a:pt x="357" y="12425"/>
                  <a:pt x="2499" y="18337"/>
                </a:cubicBezTo>
                <a:lnTo>
                  <a:pt x="96956" y="276568"/>
                </a:lnTo>
                <a:cubicBezTo>
                  <a:pt x="102787" y="292534"/>
                  <a:pt x="108615" y="293722"/>
                  <a:pt x="115398" y="293722"/>
                </a:cubicBezTo>
                <a:cubicBezTo>
                  <a:pt x="122059" y="293722"/>
                  <a:pt x="128005" y="292538"/>
                  <a:pt x="133837" y="276568"/>
                </a:cubicBezTo>
                <a:lnTo>
                  <a:pt x="228293" y="18337"/>
                </a:lnTo>
                <a:close/>
                <a:moveTo>
                  <a:pt x="372734" y="260715"/>
                </a:moveTo>
                <a:cubicBezTo>
                  <a:pt x="356319" y="269945"/>
                  <a:pt x="340852" y="274556"/>
                  <a:pt x="325742" y="274556"/>
                </a:cubicBezTo>
                <a:cubicBezTo>
                  <a:pt x="271137" y="274556"/>
                  <a:pt x="261501" y="250306"/>
                  <a:pt x="260192" y="204883"/>
                </a:cubicBezTo>
                <a:cubicBezTo>
                  <a:pt x="260192" y="203230"/>
                  <a:pt x="261025" y="201924"/>
                  <a:pt x="263524" y="201924"/>
                </a:cubicBezTo>
                <a:lnTo>
                  <a:pt x="379041" y="201924"/>
                </a:lnTo>
                <a:cubicBezTo>
                  <a:pt x="396171" y="201924"/>
                  <a:pt x="398674" y="189863"/>
                  <a:pt x="398674" y="177319"/>
                </a:cubicBezTo>
                <a:cubicBezTo>
                  <a:pt x="398674" y="121372"/>
                  <a:pt x="376899" y="90141"/>
                  <a:pt x="319795" y="90141"/>
                </a:cubicBezTo>
                <a:cubicBezTo>
                  <a:pt x="250560" y="90141"/>
                  <a:pt x="239258" y="134732"/>
                  <a:pt x="239258" y="191870"/>
                </a:cubicBezTo>
                <a:cubicBezTo>
                  <a:pt x="239258" y="256574"/>
                  <a:pt x="253536" y="293718"/>
                  <a:pt x="322770" y="293718"/>
                </a:cubicBezTo>
                <a:cubicBezTo>
                  <a:pt x="348345" y="293718"/>
                  <a:pt x="371905" y="284961"/>
                  <a:pt x="389034" y="273728"/>
                </a:cubicBezTo>
                <a:cubicBezTo>
                  <a:pt x="392366" y="271598"/>
                  <a:pt x="394980" y="268284"/>
                  <a:pt x="394980" y="265799"/>
                </a:cubicBezTo>
                <a:cubicBezTo>
                  <a:pt x="394980" y="260360"/>
                  <a:pt x="390343" y="254444"/>
                  <a:pt x="384397" y="254444"/>
                </a:cubicBezTo>
                <a:cubicBezTo>
                  <a:pt x="381541" y="254444"/>
                  <a:pt x="377736" y="257875"/>
                  <a:pt x="372738" y="260715"/>
                </a:cubicBezTo>
                <a:close/>
                <a:moveTo>
                  <a:pt x="379041" y="180278"/>
                </a:moveTo>
                <a:cubicBezTo>
                  <a:pt x="379041" y="182289"/>
                  <a:pt x="377732" y="182763"/>
                  <a:pt x="376066" y="182763"/>
                </a:cubicBezTo>
                <a:lnTo>
                  <a:pt x="263524" y="182763"/>
                </a:lnTo>
                <a:cubicBezTo>
                  <a:pt x="260668" y="182763"/>
                  <a:pt x="260192" y="181106"/>
                  <a:pt x="260192" y="178976"/>
                </a:cubicBezTo>
                <a:cubicBezTo>
                  <a:pt x="260192" y="135564"/>
                  <a:pt x="272323" y="108829"/>
                  <a:pt x="319791" y="108829"/>
                </a:cubicBezTo>
                <a:cubicBezTo>
                  <a:pt x="369759" y="108829"/>
                  <a:pt x="379037" y="138878"/>
                  <a:pt x="379037" y="180278"/>
                </a:cubicBezTo>
                <a:close/>
                <a:moveTo>
                  <a:pt x="443934" y="268639"/>
                </a:moveTo>
                <a:cubicBezTo>
                  <a:pt x="458212" y="282007"/>
                  <a:pt x="481291" y="293722"/>
                  <a:pt x="511507" y="293722"/>
                </a:cubicBezTo>
                <a:cubicBezTo>
                  <a:pt x="550173" y="293722"/>
                  <a:pt x="580393" y="274083"/>
                  <a:pt x="580393" y="237771"/>
                </a:cubicBezTo>
                <a:cubicBezTo>
                  <a:pt x="580393" y="211509"/>
                  <a:pt x="565283" y="195661"/>
                  <a:pt x="527450" y="183591"/>
                </a:cubicBezTo>
                <a:lnTo>
                  <a:pt x="499848" y="174838"/>
                </a:lnTo>
                <a:cubicBezTo>
                  <a:pt x="477126" y="167742"/>
                  <a:pt x="464991" y="160169"/>
                  <a:pt x="464991" y="143137"/>
                </a:cubicBezTo>
                <a:cubicBezTo>
                  <a:pt x="464991" y="121372"/>
                  <a:pt x="483072" y="109303"/>
                  <a:pt x="511507" y="109303"/>
                </a:cubicBezTo>
                <a:cubicBezTo>
                  <a:pt x="525427" y="109303"/>
                  <a:pt x="538395" y="112261"/>
                  <a:pt x="554334" y="121013"/>
                </a:cubicBezTo>
                <a:cubicBezTo>
                  <a:pt x="556834" y="122197"/>
                  <a:pt x="558143" y="122670"/>
                  <a:pt x="560642" y="122670"/>
                </a:cubicBezTo>
                <a:cubicBezTo>
                  <a:pt x="564803" y="122670"/>
                  <a:pt x="570277" y="117586"/>
                  <a:pt x="570277" y="111788"/>
                </a:cubicBezTo>
                <a:cubicBezTo>
                  <a:pt x="570277" y="108829"/>
                  <a:pt x="568611" y="105989"/>
                  <a:pt x="564803" y="103863"/>
                </a:cubicBezTo>
                <a:cubicBezTo>
                  <a:pt x="552672" y="95935"/>
                  <a:pt x="532564" y="90141"/>
                  <a:pt x="511507" y="90141"/>
                </a:cubicBezTo>
                <a:cubicBezTo>
                  <a:pt x="472131" y="90141"/>
                  <a:pt x="443934" y="108829"/>
                  <a:pt x="443934" y="143133"/>
                </a:cubicBezTo>
                <a:cubicBezTo>
                  <a:pt x="443934" y="170578"/>
                  <a:pt x="462853" y="185243"/>
                  <a:pt x="495568" y="194824"/>
                </a:cubicBezTo>
                <a:lnTo>
                  <a:pt x="523765" y="203226"/>
                </a:lnTo>
                <a:cubicBezTo>
                  <a:pt x="550530" y="211150"/>
                  <a:pt x="559456" y="221559"/>
                  <a:pt x="559456" y="237767"/>
                </a:cubicBezTo>
                <a:cubicBezTo>
                  <a:pt x="559456" y="261539"/>
                  <a:pt x="539704" y="274552"/>
                  <a:pt x="511507" y="274552"/>
                </a:cubicBezTo>
                <a:cubicBezTo>
                  <a:pt x="485575" y="274552"/>
                  <a:pt x="470822" y="265322"/>
                  <a:pt x="458688" y="254913"/>
                </a:cubicBezTo>
                <a:cubicBezTo>
                  <a:pt x="454526" y="251599"/>
                  <a:pt x="453693" y="250302"/>
                  <a:pt x="450242" y="250302"/>
                </a:cubicBezTo>
                <a:cubicBezTo>
                  <a:pt x="445248" y="250302"/>
                  <a:pt x="439773" y="255745"/>
                  <a:pt x="439773" y="261184"/>
                </a:cubicBezTo>
                <a:cubicBezTo>
                  <a:pt x="439773" y="264143"/>
                  <a:pt x="441082" y="265795"/>
                  <a:pt x="443934" y="268635"/>
                </a:cubicBezTo>
                <a:close/>
                <a:moveTo>
                  <a:pt x="658488" y="15857"/>
                </a:moveTo>
                <a:cubicBezTo>
                  <a:pt x="658488" y="6627"/>
                  <a:pt x="651709" y="4"/>
                  <a:pt x="642549" y="4"/>
                </a:cubicBezTo>
                <a:cubicBezTo>
                  <a:pt x="632790" y="4"/>
                  <a:pt x="626130" y="6627"/>
                  <a:pt x="626130" y="15857"/>
                </a:cubicBezTo>
                <a:cubicBezTo>
                  <a:pt x="626130" y="25433"/>
                  <a:pt x="632790" y="32060"/>
                  <a:pt x="642549" y="32060"/>
                </a:cubicBezTo>
                <a:cubicBezTo>
                  <a:pt x="651709" y="32060"/>
                  <a:pt x="658488" y="25437"/>
                  <a:pt x="658488" y="15857"/>
                </a:cubicBezTo>
                <a:close/>
                <a:moveTo>
                  <a:pt x="631961" y="284492"/>
                </a:moveTo>
                <a:cubicBezTo>
                  <a:pt x="631961" y="291237"/>
                  <a:pt x="637075" y="293722"/>
                  <a:pt x="642549" y="293722"/>
                </a:cubicBezTo>
                <a:cubicBezTo>
                  <a:pt x="647543" y="293722"/>
                  <a:pt x="653018" y="291237"/>
                  <a:pt x="653018" y="284492"/>
                </a:cubicBezTo>
                <a:lnTo>
                  <a:pt x="653018" y="99248"/>
                </a:lnTo>
                <a:cubicBezTo>
                  <a:pt x="653018" y="92626"/>
                  <a:pt x="647543" y="90145"/>
                  <a:pt x="642549" y="90145"/>
                </a:cubicBezTo>
                <a:cubicBezTo>
                  <a:pt x="637075" y="90145"/>
                  <a:pt x="631961" y="92626"/>
                  <a:pt x="631961" y="99248"/>
                </a:cubicBezTo>
                <a:lnTo>
                  <a:pt x="631961" y="284492"/>
                </a:lnTo>
                <a:close/>
                <a:moveTo>
                  <a:pt x="803635" y="109303"/>
                </a:moveTo>
                <a:cubicBezTo>
                  <a:pt x="841463" y="109303"/>
                  <a:pt x="859073" y="126808"/>
                  <a:pt x="859073" y="168567"/>
                </a:cubicBezTo>
                <a:lnTo>
                  <a:pt x="859073" y="284492"/>
                </a:lnTo>
                <a:cubicBezTo>
                  <a:pt x="859073" y="291237"/>
                  <a:pt x="864071" y="293722"/>
                  <a:pt x="869541" y="293722"/>
                </a:cubicBezTo>
                <a:cubicBezTo>
                  <a:pt x="874540" y="293722"/>
                  <a:pt x="880010" y="291237"/>
                  <a:pt x="880010" y="284492"/>
                </a:cubicBezTo>
                <a:lnTo>
                  <a:pt x="880010" y="168567"/>
                </a:lnTo>
                <a:cubicBezTo>
                  <a:pt x="880010" y="122670"/>
                  <a:pt x="860739" y="90141"/>
                  <a:pt x="803635" y="90141"/>
                </a:cubicBezTo>
                <a:cubicBezTo>
                  <a:pt x="789358" y="90141"/>
                  <a:pt x="769253" y="92622"/>
                  <a:pt x="750815" y="108001"/>
                </a:cubicBezTo>
                <a:cubicBezTo>
                  <a:pt x="749502" y="108829"/>
                  <a:pt x="747364" y="110959"/>
                  <a:pt x="746531" y="110959"/>
                </a:cubicBezTo>
                <a:cubicBezTo>
                  <a:pt x="744865" y="110959"/>
                  <a:pt x="744507" y="109653"/>
                  <a:pt x="744507" y="108001"/>
                </a:cubicBezTo>
                <a:lnTo>
                  <a:pt x="744507" y="8283"/>
                </a:lnTo>
                <a:cubicBezTo>
                  <a:pt x="744507" y="2012"/>
                  <a:pt x="738200" y="0"/>
                  <a:pt x="734039" y="0"/>
                </a:cubicBezTo>
                <a:cubicBezTo>
                  <a:pt x="728564" y="0"/>
                  <a:pt x="723451" y="2485"/>
                  <a:pt x="723451" y="9108"/>
                </a:cubicBezTo>
                <a:lnTo>
                  <a:pt x="723451" y="284488"/>
                </a:lnTo>
                <a:cubicBezTo>
                  <a:pt x="723451" y="291233"/>
                  <a:pt x="728564" y="293718"/>
                  <a:pt x="734039" y="293718"/>
                </a:cubicBezTo>
                <a:cubicBezTo>
                  <a:pt x="739033" y="293718"/>
                  <a:pt x="744507" y="291233"/>
                  <a:pt x="744507" y="284488"/>
                </a:cubicBezTo>
                <a:lnTo>
                  <a:pt x="744507" y="165253"/>
                </a:lnTo>
                <a:cubicBezTo>
                  <a:pt x="744507" y="141003"/>
                  <a:pt x="751644" y="109303"/>
                  <a:pt x="803635" y="109303"/>
                </a:cubicBezTo>
                <a:close/>
                <a:moveTo>
                  <a:pt x="1005980" y="274556"/>
                </a:moveTo>
                <a:cubicBezTo>
                  <a:pt x="968147" y="274556"/>
                  <a:pt x="950538" y="257051"/>
                  <a:pt x="950538" y="215292"/>
                </a:cubicBezTo>
                <a:lnTo>
                  <a:pt x="950538" y="99248"/>
                </a:lnTo>
                <a:cubicBezTo>
                  <a:pt x="950538" y="92626"/>
                  <a:pt x="945543" y="90145"/>
                  <a:pt x="940069" y="90145"/>
                </a:cubicBezTo>
                <a:cubicBezTo>
                  <a:pt x="935075" y="90145"/>
                  <a:pt x="929600" y="92626"/>
                  <a:pt x="929600" y="99248"/>
                </a:cubicBezTo>
                <a:lnTo>
                  <a:pt x="929600" y="215292"/>
                </a:lnTo>
                <a:cubicBezTo>
                  <a:pt x="929600" y="261188"/>
                  <a:pt x="948876" y="293722"/>
                  <a:pt x="1005980" y="293722"/>
                </a:cubicBezTo>
                <a:cubicBezTo>
                  <a:pt x="1020257" y="293722"/>
                  <a:pt x="1040361" y="291237"/>
                  <a:pt x="1058800" y="275739"/>
                </a:cubicBezTo>
                <a:cubicBezTo>
                  <a:pt x="1060109" y="274911"/>
                  <a:pt x="1062132" y="272899"/>
                  <a:pt x="1063084" y="272899"/>
                </a:cubicBezTo>
                <a:cubicBezTo>
                  <a:pt x="1064746" y="272899"/>
                  <a:pt x="1065107" y="274083"/>
                  <a:pt x="1065107" y="275739"/>
                </a:cubicBezTo>
                <a:lnTo>
                  <a:pt x="1065107" y="285443"/>
                </a:lnTo>
                <a:cubicBezTo>
                  <a:pt x="1065107" y="291592"/>
                  <a:pt x="1071410" y="293726"/>
                  <a:pt x="1075576" y="293726"/>
                </a:cubicBezTo>
                <a:cubicBezTo>
                  <a:pt x="1081046" y="293726"/>
                  <a:pt x="1086159" y="291241"/>
                  <a:pt x="1086159" y="284496"/>
                </a:cubicBezTo>
                <a:lnTo>
                  <a:pt x="1086159" y="99252"/>
                </a:lnTo>
                <a:cubicBezTo>
                  <a:pt x="1086159" y="92630"/>
                  <a:pt x="1081046" y="90149"/>
                  <a:pt x="1075576" y="90149"/>
                </a:cubicBezTo>
                <a:cubicBezTo>
                  <a:pt x="1070577" y="90149"/>
                  <a:pt x="1065107" y="92630"/>
                  <a:pt x="1065107" y="99252"/>
                </a:cubicBezTo>
                <a:lnTo>
                  <a:pt x="1065107" y="218609"/>
                </a:lnTo>
                <a:cubicBezTo>
                  <a:pt x="1065107" y="242859"/>
                  <a:pt x="1057971" y="274560"/>
                  <a:pt x="1005980" y="274560"/>
                </a:cubicBezTo>
                <a:close/>
                <a:moveTo>
                  <a:pt x="1169203" y="191874"/>
                </a:moveTo>
                <a:cubicBezTo>
                  <a:pt x="1169203" y="143492"/>
                  <a:pt x="1173841" y="109307"/>
                  <a:pt x="1228803" y="109307"/>
                </a:cubicBezTo>
                <a:cubicBezTo>
                  <a:pt x="1283769" y="109307"/>
                  <a:pt x="1288406" y="143492"/>
                  <a:pt x="1288406" y="191874"/>
                </a:cubicBezTo>
                <a:cubicBezTo>
                  <a:pt x="1288406" y="240370"/>
                  <a:pt x="1283769" y="274556"/>
                  <a:pt x="1228803" y="274556"/>
                </a:cubicBezTo>
                <a:cubicBezTo>
                  <a:pt x="1173841" y="274556"/>
                  <a:pt x="1169203" y="240370"/>
                  <a:pt x="1169203" y="191874"/>
                </a:cubicBezTo>
                <a:close/>
                <a:moveTo>
                  <a:pt x="1148266" y="191874"/>
                </a:moveTo>
                <a:cubicBezTo>
                  <a:pt x="1148266" y="249482"/>
                  <a:pt x="1159211" y="293722"/>
                  <a:pt x="1228803" y="293722"/>
                </a:cubicBezTo>
                <a:cubicBezTo>
                  <a:pt x="1298518" y="293722"/>
                  <a:pt x="1309343" y="249478"/>
                  <a:pt x="1309343" y="191874"/>
                </a:cubicBezTo>
                <a:cubicBezTo>
                  <a:pt x="1309343" y="134263"/>
                  <a:pt x="1298518" y="90145"/>
                  <a:pt x="1228803" y="90145"/>
                </a:cubicBezTo>
                <a:cubicBezTo>
                  <a:pt x="1159211" y="90145"/>
                  <a:pt x="1148266" y="134263"/>
                  <a:pt x="1148266" y="191874"/>
                </a:cubicBezTo>
                <a:close/>
                <a:moveTo>
                  <a:pt x="1411778" y="293722"/>
                </a:moveTo>
                <a:cubicBezTo>
                  <a:pt x="1421061" y="293722"/>
                  <a:pt x="1425579" y="290763"/>
                  <a:pt x="1425579" y="283309"/>
                </a:cubicBezTo>
                <a:cubicBezTo>
                  <a:pt x="1425579" y="277041"/>
                  <a:pt x="1421894" y="274083"/>
                  <a:pt x="1416776" y="274083"/>
                </a:cubicBezTo>
                <a:cubicBezTo>
                  <a:pt x="1399647" y="274083"/>
                  <a:pt x="1392506" y="268284"/>
                  <a:pt x="1392506" y="249478"/>
                </a:cubicBezTo>
                <a:lnTo>
                  <a:pt x="1392506" y="9112"/>
                </a:lnTo>
                <a:cubicBezTo>
                  <a:pt x="1392506" y="2489"/>
                  <a:pt x="1387032" y="4"/>
                  <a:pt x="1382038" y="4"/>
                </a:cubicBezTo>
                <a:cubicBezTo>
                  <a:pt x="1376563" y="4"/>
                  <a:pt x="1371450" y="2489"/>
                  <a:pt x="1371450" y="9112"/>
                </a:cubicBezTo>
                <a:lnTo>
                  <a:pt x="1371450" y="252436"/>
                </a:lnTo>
                <a:cubicBezTo>
                  <a:pt x="1371450" y="284137"/>
                  <a:pt x="1389531" y="293722"/>
                  <a:pt x="1411778" y="293722"/>
                </a:cubicBezTo>
                <a:close/>
                <a:moveTo>
                  <a:pt x="1530517" y="274556"/>
                </a:moveTo>
                <a:cubicBezTo>
                  <a:pt x="1507441" y="274556"/>
                  <a:pt x="1495302" y="262490"/>
                  <a:pt x="1495302" y="242027"/>
                </a:cubicBezTo>
                <a:lnTo>
                  <a:pt x="1495302" y="114746"/>
                </a:lnTo>
                <a:cubicBezTo>
                  <a:pt x="1495302" y="111788"/>
                  <a:pt x="1496611" y="110959"/>
                  <a:pt x="1499110" y="110959"/>
                </a:cubicBezTo>
                <a:lnTo>
                  <a:pt x="1531350" y="110959"/>
                </a:lnTo>
                <a:cubicBezTo>
                  <a:pt x="1537657" y="110959"/>
                  <a:pt x="1539799" y="105989"/>
                  <a:pt x="1539799" y="101378"/>
                </a:cubicBezTo>
                <a:cubicBezTo>
                  <a:pt x="1539799" y="96294"/>
                  <a:pt x="1537657" y="91797"/>
                  <a:pt x="1531350" y="91797"/>
                </a:cubicBezTo>
                <a:lnTo>
                  <a:pt x="1499110" y="91797"/>
                </a:lnTo>
                <a:cubicBezTo>
                  <a:pt x="1496611" y="91797"/>
                  <a:pt x="1495302" y="90969"/>
                  <a:pt x="1495302" y="88011"/>
                </a:cubicBezTo>
                <a:lnTo>
                  <a:pt x="1495302" y="33717"/>
                </a:lnTo>
                <a:cubicBezTo>
                  <a:pt x="1495302" y="27094"/>
                  <a:pt x="1489832" y="24609"/>
                  <a:pt x="1484833" y="24609"/>
                </a:cubicBezTo>
                <a:cubicBezTo>
                  <a:pt x="1479363" y="24609"/>
                  <a:pt x="1474364" y="27094"/>
                  <a:pt x="1474364" y="33717"/>
                </a:cubicBezTo>
                <a:lnTo>
                  <a:pt x="1474364" y="88839"/>
                </a:lnTo>
                <a:cubicBezTo>
                  <a:pt x="1474364" y="90969"/>
                  <a:pt x="1472579" y="91797"/>
                  <a:pt x="1470556" y="91797"/>
                </a:cubicBezTo>
                <a:lnTo>
                  <a:pt x="1442359" y="91797"/>
                </a:lnTo>
                <a:cubicBezTo>
                  <a:pt x="1436175" y="91797"/>
                  <a:pt x="1434033" y="96294"/>
                  <a:pt x="1434033" y="101378"/>
                </a:cubicBezTo>
                <a:cubicBezTo>
                  <a:pt x="1434033" y="105989"/>
                  <a:pt x="1436171" y="110959"/>
                  <a:pt x="1442359" y="110959"/>
                </a:cubicBezTo>
                <a:lnTo>
                  <a:pt x="1470556" y="110959"/>
                </a:lnTo>
                <a:cubicBezTo>
                  <a:pt x="1472579" y="110959"/>
                  <a:pt x="1474364" y="111314"/>
                  <a:pt x="1474364" y="113440"/>
                </a:cubicBezTo>
                <a:lnTo>
                  <a:pt x="1474364" y="237408"/>
                </a:lnTo>
                <a:cubicBezTo>
                  <a:pt x="1474364" y="273254"/>
                  <a:pt x="1493164" y="293718"/>
                  <a:pt x="1530517" y="293718"/>
                </a:cubicBezTo>
                <a:cubicBezTo>
                  <a:pt x="1537300" y="293718"/>
                  <a:pt x="1539799" y="288748"/>
                  <a:pt x="1539799" y="284137"/>
                </a:cubicBezTo>
                <a:cubicBezTo>
                  <a:pt x="1539799" y="279167"/>
                  <a:pt x="1537300" y="274556"/>
                  <a:pt x="1530517" y="274556"/>
                </a:cubicBezTo>
                <a:close/>
                <a:moveTo>
                  <a:pt x="1593899" y="191874"/>
                </a:moveTo>
                <a:cubicBezTo>
                  <a:pt x="1593899" y="143492"/>
                  <a:pt x="1598537" y="109307"/>
                  <a:pt x="1653499" y="109307"/>
                </a:cubicBezTo>
                <a:cubicBezTo>
                  <a:pt x="1708465" y="109307"/>
                  <a:pt x="1713102" y="143492"/>
                  <a:pt x="1713102" y="191874"/>
                </a:cubicBezTo>
                <a:cubicBezTo>
                  <a:pt x="1713102" y="240370"/>
                  <a:pt x="1708465" y="274556"/>
                  <a:pt x="1653499" y="274556"/>
                </a:cubicBezTo>
                <a:cubicBezTo>
                  <a:pt x="1598537" y="274556"/>
                  <a:pt x="1593899" y="240370"/>
                  <a:pt x="1593899" y="191874"/>
                </a:cubicBezTo>
                <a:close/>
                <a:moveTo>
                  <a:pt x="1572962" y="191874"/>
                </a:moveTo>
                <a:cubicBezTo>
                  <a:pt x="1572962" y="249482"/>
                  <a:pt x="1583907" y="293722"/>
                  <a:pt x="1653499" y="293722"/>
                </a:cubicBezTo>
                <a:cubicBezTo>
                  <a:pt x="1723214" y="293722"/>
                  <a:pt x="1734039" y="249478"/>
                  <a:pt x="1734039" y="191874"/>
                </a:cubicBezTo>
                <a:cubicBezTo>
                  <a:pt x="1734039" y="134263"/>
                  <a:pt x="1723214" y="90145"/>
                  <a:pt x="1653499" y="90145"/>
                </a:cubicBezTo>
                <a:cubicBezTo>
                  <a:pt x="1583907" y="90145"/>
                  <a:pt x="1572962" y="134263"/>
                  <a:pt x="1572962" y="191874"/>
                </a:cubicBezTo>
                <a:close/>
                <a:moveTo>
                  <a:pt x="1836474" y="293722"/>
                </a:moveTo>
                <a:cubicBezTo>
                  <a:pt x="1845756" y="293722"/>
                  <a:pt x="1850275" y="290763"/>
                  <a:pt x="1850275" y="283309"/>
                </a:cubicBezTo>
                <a:cubicBezTo>
                  <a:pt x="1850275" y="277041"/>
                  <a:pt x="1846590" y="274083"/>
                  <a:pt x="1841472" y="274083"/>
                </a:cubicBezTo>
                <a:cubicBezTo>
                  <a:pt x="1824343" y="274083"/>
                  <a:pt x="1817202" y="268284"/>
                  <a:pt x="1817202" y="249478"/>
                </a:cubicBezTo>
                <a:lnTo>
                  <a:pt x="1817202" y="9112"/>
                </a:lnTo>
                <a:cubicBezTo>
                  <a:pt x="1817202" y="2489"/>
                  <a:pt x="1811728" y="4"/>
                  <a:pt x="1806734" y="4"/>
                </a:cubicBezTo>
                <a:cubicBezTo>
                  <a:pt x="1801259" y="4"/>
                  <a:pt x="1796146" y="2489"/>
                  <a:pt x="1796146" y="9112"/>
                </a:cubicBezTo>
                <a:lnTo>
                  <a:pt x="1796146" y="252436"/>
                </a:lnTo>
                <a:cubicBezTo>
                  <a:pt x="1796146" y="284137"/>
                  <a:pt x="1814227" y="293722"/>
                  <a:pt x="1836474" y="293722"/>
                </a:cubicBezTo>
                <a:close/>
                <a:moveTo>
                  <a:pt x="2011951" y="221563"/>
                </a:moveTo>
                <a:cubicBezTo>
                  <a:pt x="2011951" y="249951"/>
                  <a:pt x="1994346" y="274556"/>
                  <a:pt x="1952348" y="274556"/>
                </a:cubicBezTo>
                <a:cubicBezTo>
                  <a:pt x="1916300" y="274556"/>
                  <a:pt x="1900357" y="259063"/>
                  <a:pt x="1900357" y="236110"/>
                </a:cubicBezTo>
                <a:cubicBezTo>
                  <a:pt x="1900357" y="202753"/>
                  <a:pt x="1929740" y="197783"/>
                  <a:pt x="1962460" y="197783"/>
                </a:cubicBezTo>
                <a:lnTo>
                  <a:pt x="2008143" y="197783"/>
                </a:lnTo>
                <a:cubicBezTo>
                  <a:pt x="2011114" y="197783"/>
                  <a:pt x="2011951" y="198966"/>
                  <a:pt x="2011951" y="201447"/>
                </a:cubicBezTo>
                <a:lnTo>
                  <a:pt x="2011951" y="221559"/>
                </a:lnTo>
                <a:close/>
                <a:moveTo>
                  <a:pt x="2043472" y="275384"/>
                </a:moveTo>
                <a:cubicBezTo>
                  <a:pt x="2037169" y="275384"/>
                  <a:pt x="2033365" y="271598"/>
                  <a:pt x="2033365" y="262849"/>
                </a:cubicBezTo>
                <a:lnTo>
                  <a:pt x="2033365" y="170223"/>
                </a:lnTo>
                <a:cubicBezTo>
                  <a:pt x="2033365" y="122201"/>
                  <a:pt x="2019088" y="90145"/>
                  <a:pt x="1958655" y="90145"/>
                </a:cubicBezTo>
                <a:cubicBezTo>
                  <a:pt x="1937242" y="90145"/>
                  <a:pt x="1914158" y="94282"/>
                  <a:pt x="1895244" y="108005"/>
                </a:cubicBezTo>
                <a:cubicBezTo>
                  <a:pt x="1891559" y="110490"/>
                  <a:pt x="1890246" y="113918"/>
                  <a:pt x="1890246" y="116403"/>
                </a:cubicBezTo>
                <a:cubicBezTo>
                  <a:pt x="1890246" y="121372"/>
                  <a:pt x="1894887" y="128113"/>
                  <a:pt x="1899881" y="128113"/>
                </a:cubicBezTo>
                <a:cubicBezTo>
                  <a:pt x="1902023" y="128113"/>
                  <a:pt x="1903214" y="127285"/>
                  <a:pt x="1904043" y="126812"/>
                </a:cubicBezTo>
                <a:cubicBezTo>
                  <a:pt x="1919629" y="117586"/>
                  <a:pt x="1933069" y="109307"/>
                  <a:pt x="1957814" y="109307"/>
                </a:cubicBezTo>
                <a:cubicBezTo>
                  <a:pt x="1994695" y="109307"/>
                  <a:pt x="2011471" y="125159"/>
                  <a:pt x="2011471" y="160647"/>
                </a:cubicBezTo>
                <a:lnTo>
                  <a:pt x="2011471" y="174842"/>
                </a:lnTo>
                <a:cubicBezTo>
                  <a:pt x="2011471" y="176850"/>
                  <a:pt x="2011110" y="178507"/>
                  <a:pt x="2007782" y="178507"/>
                </a:cubicBezTo>
                <a:lnTo>
                  <a:pt x="1959484" y="178507"/>
                </a:lnTo>
                <a:cubicBezTo>
                  <a:pt x="1918319" y="178507"/>
                  <a:pt x="1879301" y="188561"/>
                  <a:pt x="1879301" y="237412"/>
                </a:cubicBezTo>
                <a:cubicBezTo>
                  <a:pt x="1879301" y="264975"/>
                  <a:pt x="1898219" y="293722"/>
                  <a:pt x="1946873" y="293722"/>
                </a:cubicBezTo>
                <a:cubicBezTo>
                  <a:pt x="1977094" y="293722"/>
                  <a:pt x="1992200" y="285794"/>
                  <a:pt x="2007786" y="272899"/>
                </a:cubicBezTo>
                <a:cubicBezTo>
                  <a:pt x="2009809" y="271247"/>
                  <a:pt x="2011951" y="268639"/>
                  <a:pt x="2013260" y="268639"/>
                </a:cubicBezTo>
                <a:cubicBezTo>
                  <a:pt x="2014094" y="268639"/>
                  <a:pt x="2014446" y="269113"/>
                  <a:pt x="2014922" y="271598"/>
                </a:cubicBezTo>
                <a:cubicBezTo>
                  <a:pt x="2017779" y="285439"/>
                  <a:pt x="2026581" y="293722"/>
                  <a:pt x="2041334" y="293722"/>
                </a:cubicBezTo>
                <a:cubicBezTo>
                  <a:pt x="2054778" y="293722"/>
                  <a:pt x="2058587" y="291237"/>
                  <a:pt x="2058587" y="284141"/>
                </a:cubicBezTo>
                <a:cubicBezTo>
                  <a:pt x="2058587" y="278698"/>
                  <a:pt x="2055968" y="275384"/>
                  <a:pt x="2051450" y="275384"/>
                </a:cubicBezTo>
                <a:lnTo>
                  <a:pt x="2043477" y="275384"/>
                </a:lnTo>
                <a:close/>
                <a:moveTo>
                  <a:pt x="2130797" y="15857"/>
                </a:moveTo>
                <a:cubicBezTo>
                  <a:pt x="2130797" y="6627"/>
                  <a:pt x="2124017" y="4"/>
                  <a:pt x="2114858" y="4"/>
                </a:cubicBezTo>
                <a:cubicBezTo>
                  <a:pt x="2105099" y="4"/>
                  <a:pt x="2098438" y="6627"/>
                  <a:pt x="2098438" y="15857"/>
                </a:cubicBezTo>
                <a:cubicBezTo>
                  <a:pt x="2098438" y="25433"/>
                  <a:pt x="2105099" y="32060"/>
                  <a:pt x="2114858" y="32060"/>
                </a:cubicBezTo>
                <a:cubicBezTo>
                  <a:pt x="2124017" y="32060"/>
                  <a:pt x="2130797" y="25437"/>
                  <a:pt x="2130797" y="15857"/>
                </a:cubicBezTo>
                <a:close/>
                <a:moveTo>
                  <a:pt x="2104270" y="284492"/>
                </a:moveTo>
                <a:cubicBezTo>
                  <a:pt x="2104270" y="291237"/>
                  <a:pt x="2109383" y="293722"/>
                  <a:pt x="2114858" y="293722"/>
                </a:cubicBezTo>
                <a:cubicBezTo>
                  <a:pt x="2119852" y="293722"/>
                  <a:pt x="2125326" y="291237"/>
                  <a:pt x="2125326" y="284492"/>
                </a:cubicBezTo>
                <a:lnTo>
                  <a:pt x="2125326" y="99248"/>
                </a:lnTo>
                <a:cubicBezTo>
                  <a:pt x="2125326" y="92626"/>
                  <a:pt x="2119852" y="90145"/>
                  <a:pt x="2114858" y="90145"/>
                </a:cubicBezTo>
                <a:cubicBezTo>
                  <a:pt x="2109383" y="90145"/>
                  <a:pt x="2104270" y="92626"/>
                  <a:pt x="2104270" y="99248"/>
                </a:cubicBezTo>
                <a:lnTo>
                  <a:pt x="2104270" y="284492"/>
                </a:lnTo>
                <a:close/>
                <a:moveTo>
                  <a:pt x="2263328" y="274556"/>
                </a:moveTo>
                <a:cubicBezTo>
                  <a:pt x="2240253" y="274556"/>
                  <a:pt x="2228114" y="262490"/>
                  <a:pt x="2228114" y="242027"/>
                </a:cubicBezTo>
                <a:lnTo>
                  <a:pt x="2228114" y="114746"/>
                </a:lnTo>
                <a:cubicBezTo>
                  <a:pt x="2228114" y="111788"/>
                  <a:pt x="2229423" y="110959"/>
                  <a:pt x="2231922" y="110959"/>
                </a:cubicBezTo>
                <a:lnTo>
                  <a:pt x="2264161" y="110959"/>
                </a:lnTo>
                <a:cubicBezTo>
                  <a:pt x="2270469" y="110959"/>
                  <a:pt x="2272611" y="105989"/>
                  <a:pt x="2272611" y="101378"/>
                </a:cubicBezTo>
                <a:cubicBezTo>
                  <a:pt x="2272611" y="96294"/>
                  <a:pt x="2270469" y="91797"/>
                  <a:pt x="2264161" y="91797"/>
                </a:cubicBezTo>
                <a:lnTo>
                  <a:pt x="2231922" y="91797"/>
                </a:lnTo>
                <a:cubicBezTo>
                  <a:pt x="2229423" y="91797"/>
                  <a:pt x="2228114" y="90969"/>
                  <a:pt x="2228114" y="88011"/>
                </a:cubicBezTo>
                <a:lnTo>
                  <a:pt x="2228114" y="33717"/>
                </a:lnTo>
                <a:cubicBezTo>
                  <a:pt x="2228114" y="27094"/>
                  <a:pt x="2222643" y="24609"/>
                  <a:pt x="2217645" y="24609"/>
                </a:cubicBezTo>
                <a:cubicBezTo>
                  <a:pt x="2212175" y="24609"/>
                  <a:pt x="2207176" y="27094"/>
                  <a:pt x="2207176" y="33717"/>
                </a:cubicBezTo>
                <a:lnTo>
                  <a:pt x="2207176" y="88839"/>
                </a:lnTo>
                <a:cubicBezTo>
                  <a:pt x="2207176" y="90969"/>
                  <a:pt x="2205391" y="91797"/>
                  <a:pt x="2203368" y="91797"/>
                </a:cubicBezTo>
                <a:lnTo>
                  <a:pt x="2175171" y="91797"/>
                </a:lnTo>
                <a:cubicBezTo>
                  <a:pt x="2168987" y="91797"/>
                  <a:pt x="2166844" y="96294"/>
                  <a:pt x="2166844" y="101378"/>
                </a:cubicBezTo>
                <a:cubicBezTo>
                  <a:pt x="2166844" y="105989"/>
                  <a:pt x="2168982" y="110959"/>
                  <a:pt x="2175171" y="110959"/>
                </a:cubicBezTo>
                <a:lnTo>
                  <a:pt x="2203368" y="110959"/>
                </a:lnTo>
                <a:cubicBezTo>
                  <a:pt x="2205391" y="110959"/>
                  <a:pt x="2207176" y="111314"/>
                  <a:pt x="2207176" y="113440"/>
                </a:cubicBezTo>
                <a:lnTo>
                  <a:pt x="2207176" y="237408"/>
                </a:lnTo>
                <a:cubicBezTo>
                  <a:pt x="2207176" y="273254"/>
                  <a:pt x="2225976" y="293718"/>
                  <a:pt x="2263328" y="293718"/>
                </a:cubicBezTo>
                <a:cubicBezTo>
                  <a:pt x="2270112" y="293718"/>
                  <a:pt x="2272611" y="288748"/>
                  <a:pt x="2272611" y="284137"/>
                </a:cubicBezTo>
                <a:cubicBezTo>
                  <a:pt x="2272611" y="279167"/>
                  <a:pt x="2270112" y="274556"/>
                  <a:pt x="2263328" y="274556"/>
                </a:cubicBezTo>
                <a:close/>
                <a:moveTo>
                  <a:pt x="2326711" y="191874"/>
                </a:moveTo>
                <a:cubicBezTo>
                  <a:pt x="2326711" y="143492"/>
                  <a:pt x="2331349" y="109307"/>
                  <a:pt x="2386310" y="109307"/>
                </a:cubicBezTo>
                <a:cubicBezTo>
                  <a:pt x="2441276" y="109307"/>
                  <a:pt x="2445914" y="143492"/>
                  <a:pt x="2445914" y="191874"/>
                </a:cubicBezTo>
                <a:cubicBezTo>
                  <a:pt x="2445914" y="240370"/>
                  <a:pt x="2441276" y="274556"/>
                  <a:pt x="2386310" y="274556"/>
                </a:cubicBezTo>
                <a:cubicBezTo>
                  <a:pt x="2331349" y="274556"/>
                  <a:pt x="2326711" y="240370"/>
                  <a:pt x="2326711" y="191874"/>
                </a:cubicBezTo>
                <a:close/>
                <a:moveTo>
                  <a:pt x="2305774" y="191874"/>
                </a:moveTo>
                <a:cubicBezTo>
                  <a:pt x="2305774" y="249482"/>
                  <a:pt x="2316718" y="293722"/>
                  <a:pt x="2386310" y="293722"/>
                </a:cubicBezTo>
                <a:cubicBezTo>
                  <a:pt x="2456025" y="293722"/>
                  <a:pt x="2466851" y="249478"/>
                  <a:pt x="2466851" y="191874"/>
                </a:cubicBezTo>
                <a:cubicBezTo>
                  <a:pt x="2466851" y="134263"/>
                  <a:pt x="2456025" y="90145"/>
                  <a:pt x="2386310" y="90145"/>
                </a:cubicBezTo>
                <a:cubicBezTo>
                  <a:pt x="2316718" y="90145"/>
                  <a:pt x="2305774" y="134263"/>
                  <a:pt x="2305774" y="191874"/>
                </a:cubicBezTo>
                <a:close/>
                <a:moveTo>
                  <a:pt x="2522650" y="268639"/>
                </a:moveTo>
                <a:cubicBezTo>
                  <a:pt x="2536927" y="282007"/>
                  <a:pt x="2560007" y="293722"/>
                  <a:pt x="2590223" y="293722"/>
                </a:cubicBezTo>
                <a:cubicBezTo>
                  <a:pt x="2628889" y="293722"/>
                  <a:pt x="2659109" y="274083"/>
                  <a:pt x="2659109" y="237771"/>
                </a:cubicBezTo>
                <a:cubicBezTo>
                  <a:pt x="2659109" y="211509"/>
                  <a:pt x="2643999" y="195661"/>
                  <a:pt x="2606166" y="183591"/>
                </a:cubicBezTo>
                <a:lnTo>
                  <a:pt x="2578564" y="174838"/>
                </a:lnTo>
                <a:cubicBezTo>
                  <a:pt x="2555841" y="167742"/>
                  <a:pt x="2543707" y="160169"/>
                  <a:pt x="2543707" y="143137"/>
                </a:cubicBezTo>
                <a:cubicBezTo>
                  <a:pt x="2543707" y="121372"/>
                  <a:pt x="2561788" y="109303"/>
                  <a:pt x="2590223" y="109303"/>
                </a:cubicBezTo>
                <a:cubicBezTo>
                  <a:pt x="2604143" y="109303"/>
                  <a:pt x="2617111" y="112261"/>
                  <a:pt x="2633050" y="121013"/>
                </a:cubicBezTo>
                <a:cubicBezTo>
                  <a:pt x="2635549" y="122197"/>
                  <a:pt x="2636858" y="122670"/>
                  <a:pt x="2639358" y="122670"/>
                </a:cubicBezTo>
                <a:cubicBezTo>
                  <a:pt x="2643519" y="122670"/>
                  <a:pt x="2648993" y="117586"/>
                  <a:pt x="2648993" y="111788"/>
                </a:cubicBezTo>
                <a:cubicBezTo>
                  <a:pt x="2648993" y="108829"/>
                  <a:pt x="2647327" y="105989"/>
                  <a:pt x="2643519" y="103863"/>
                </a:cubicBezTo>
                <a:cubicBezTo>
                  <a:pt x="2631388" y="95935"/>
                  <a:pt x="2611279" y="90141"/>
                  <a:pt x="2590223" y="90141"/>
                </a:cubicBezTo>
                <a:cubicBezTo>
                  <a:pt x="2550847" y="90141"/>
                  <a:pt x="2522650" y="108829"/>
                  <a:pt x="2522650" y="143133"/>
                </a:cubicBezTo>
                <a:cubicBezTo>
                  <a:pt x="2522650" y="170578"/>
                  <a:pt x="2541569" y="185243"/>
                  <a:pt x="2574284" y="194824"/>
                </a:cubicBezTo>
                <a:lnTo>
                  <a:pt x="2602481" y="203226"/>
                </a:lnTo>
                <a:cubicBezTo>
                  <a:pt x="2629246" y="211150"/>
                  <a:pt x="2638171" y="221559"/>
                  <a:pt x="2638171" y="237767"/>
                </a:cubicBezTo>
                <a:cubicBezTo>
                  <a:pt x="2638171" y="261539"/>
                  <a:pt x="2618420" y="274552"/>
                  <a:pt x="2590223" y="274552"/>
                </a:cubicBezTo>
                <a:cubicBezTo>
                  <a:pt x="2564291" y="274552"/>
                  <a:pt x="2549538" y="265322"/>
                  <a:pt x="2537403" y="254913"/>
                </a:cubicBezTo>
                <a:cubicBezTo>
                  <a:pt x="2533242" y="251599"/>
                  <a:pt x="2532409" y="250302"/>
                  <a:pt x="2528958" y="250302"/>
                </a:cubicBezTo>
                <a:cubicBezTo>
                  <a:pt x="2523963" y="250302"/>
                  <a:pt x="2518489" y="255745"/>
                  <a:pt x="2518489" y="261184"/>
                </a:cubicBezTo>
                <a:cubicBezTo>
                  <a:pt x="2518489" y="264143"/>
                  <a:pt x="2519798" y="265795"/>
                  <a:pt x="2522650" y="268635"/>
                </a:cubicBezTo>
                <a:close/>
                <a:moveTo>
                  <a:pt x="2781184" y="274556"/>
                </a:moveTo>
                <a:cubicBezTo>
                  <a:pt x="2758109" y="274556"/>
                  <a:pt x="2745970" y="262490"/>
                  <a:pt x="2745970" y="242027"/>
                </a:cubicBezTo>
                <a:lnTo>
                  <a:pt x="2745970" y="114746"/>
                </a:lnTo>
                <a:cubicBezTo>
                  <a:pt x="2745970" y="111788"/>
                  <a:pt x="2747279" y="110959"/>
                  <a:pt x="2749778" y="110959"/>
                </a:cubicBezTo>
                <a:lnTo>
                  <a:pt x="2782017" y="110959"/>
                </a:lnTo>
                <a:cubicBezTo>
                  <a:pt x="2788325" y="110959"/>
                  <a:pt x="2790467" y="105989"/>
                  <a:pt x="2790467" y="101378"/>
                </a:cubicBezTo>
                <a:cubicBezTo>
                  <a:pt x="2790467" y="96294"/>
                  <a:pt x="2788325" y="91797"/>
                  <a:pt x="2782017" y="91797"/>
                </a:cubicBezTo>
                <a:lnTo>
                  <a:pt x="2749778" y="91797"/>
                </a:lnTo>
                <a:cubicBezTo>
                  <a:pt x="2747279" y="91797"/>
                  <a:pt x="2745970" y="90969"/>
                  <a:pt x="2745970" y="88011"/>
                </a:cubicBezTo>
                <a:lnTo>
                  <a:pt x="2745970" y="33717"/>
                </a:lnTo>
                <a:cubicBezTo>
                  <a:pt x="2745970" y="27094"/>
                  <a:pt x="2740499" y="24609"/>
                  <a:pt x="2735501" y="24609"/>
                </a:cubicBezTo>
                <a:cubicBezTo>
                  <a:pt x="2730031" y="24609"/>
                  <a:pt x="2725032" y="27094"/>
                  <a:pt x="2725032" y="33717"/>
                </a:cubicBezTo>
                <a:lnTo>
                  <a:pt x="2725032" y="88839"/>
                </a:lnTo>
                <a:cubicBezTo>
                  <a:pt x="2725032" y="90969"/>
                  <a:pt x="2723247" y="91797"/>
                  <a:pt x="2721224" y="91797"/>
                </a:cubicBezTo>
                <a:lnTo>
                  <a:pt x="2693027" y="91797"/>
                </a:lnTo>
                <a:cubicBezTo>
                  <a:pt x="2686842" y="91797"/>
                  <a:pt x="2684700" y="96294"/>
                  <a:pt x="2684700" y="101378"/>
                </a:cubicBezTo>
                <a:cubicBezTo>
                  <a:pt x="2684700" y="105989"/>
                  <a:pt x="2686838" y="110959"/>
                  <a:pt x="2693027" y="110959"/>
                </a:cubicBezTo>
                <a:lnTo>
                  <a:pt x="2721224" y="110959"/>
                </a:lnTo>
                <a:cubicBezTo>
                  <a:pt x="2723247" y="110959"/>
                  <a:pt x="2725032" y="111314"/>
                  <a:pt x="2725032" y="113440"/>
                </a:cubicBezTo>
                <a:lnTo>
                  <a:pt x="2725032" y="237408"/>
                </a:lnTo>
                <a:cubicBezTo>
                  <a:pt x="2725032" y="273254"/>
                  <a:pt x="2743832" y="293718"/>
                  <a:pt x="2781184" y="293718"/>
                </a:cubicBezTo>
                <a:cubicBezTo>
                  <a:pt x="2787968" y="293718"/>
                  <a:pt x="2790467" y="288748"/>
                  <a:pt x="2790467" y="284137"/>
                </a:cubicBezTo>
                <a:cubicBezTo>
                  <a:pt x="2790467" y="279167"/>
                  <a:pt x="2787968" y="274556"/>
                  <a:pt x="2781184" y="274556"/>
                </a:cubicBezTo>
                <a:close/>
                <a:moveTo>
                  <a:pt x="2957105" y="260715"/>
                </a:moveTo>
                <a:cubicBezTo>
                  <a:pt x="2940690" y="269945"/>
                  <a:pt x="2925223" y="274556"/>
                  <a:pt x="2910113" y="274556"/>
                </a:cubicBezTo>
                <a:cubicBezTo>
                  <a:pt x="2855508" y="274556"/>
                  <a:pt x="2845872" y="250306"/>
                  <a:pt x="2844563" y="204883"/>
                </a:cubicBezTo>
                <a:cubicBezTo>
                  <a:pt x="2844563" y="203230"/>
                  <a:pt x="2845396" y="201924"/>
                  <a:pt x="2847895" y="201924"/>
                </a:cubicBezTo>
                <a:lnTo>
                  <a:pt x="2963412" y="201924"/>
                </a:lnTo>
                <a:cubicBezTo>
                  <a:pt x="2980542" y="201924"/>
                  <a:pt x="2983045" y="189863"/>
                  <a:pt x="2983045" y="177319"/>
                </a:cubicBezTo>
                <a:cubicBezTo>
                  <a:pt x="2983045" y="121372"/>
                  <a:pt x="2961270" y="90141"/>
                  <a:pt x="2904166" y="90141"/>
                </a:cubicBezTo>
                <a:cubicBezTo>
                  <a:pt x="2834931" y="90141"/>
                  <a:pt x="2823629" y="134732"/>
                  <a:pt x="2823629" y="191870"/>
                </a:cubicBezTo>
                <a:cubicBezTo>
                  <a:pt x="2823629" y="256574"/>
                  <a:pt x="2837906" y="293718"/>
                  <a:pt x="2907141" y="293718"/>
                </a:cubicBezTo>
                <a:cubicBezTo>
                  <a:pt x="2932716" y="293718"/>
                  <a:pt x="2956276" y="284961"/>
                  <a:pt x="2973405" y="273728"/>
                </a:cubicBezTo>
                <a:cubicBezTo>
                  <a:pt x="2976737" y="271598"/>
                  <a:pt x="2979351" y="268284"/>
                  <a:pt x="2979351" y="265799"/>
                </a:cubicBezTo>
                <a:cubicBezTo>
                  <a:pt x="2979351" y="260360"/>
                  <a:pt x="2974714" y="254444"/>
                  <a:pt x="2968768" y="254444"/>
                </a:cubicBezTo>
                <a:cubicBezTo>
                  <a:pt x="2965911" y="254444"/>
                  <a:pt x="2962107" y="257875"/>
                  <a:pt x="2957109" y="260715"/>
                </a:cubicBezTo>
                <a:close/>
                <a:moveTo>
                  <a:pt x="2963412" y="180278"/>
                </a:moveTo>
                <a:cubicBezTo>
                  <a:pt x="2963412" y="182289"/>
                  <a:pt x="2962103" y="182763"/>
                  <a:pt x="2960437" y="182763"/>
                </a:cubicBezTo>
                <a:lnTo>
                  <a:pt x="2847895" y="182763"/>
                </a:lnTo>
                <a:cubicBezTo>
                  <a:pt x="2845039" y="182763"/>
                  <a:pt x="2844563" y="181106"/>
                  <a:pt x="2844563" y="178976"/>
                </a:cubicBezTo>
                <a:cubicBezTo>
                  <a:pt x="2844563" y="135564"/>
                  <a:pt x="2856694" y="108829"/>
                  <a:pt x="2904162" y="108829"/>
                </a:cubicBezTo>
                <a:cubicBezTo>
                  <a:pt x="2954130" y="108829"/>
                  <a:pt x="2963408" y="138878"/>
                  <a:pt x="2963408" y="180278"/>
                </a:cubicBezTo>
                <a:close/>
                <a:moveTo>
                  <a:pt x="3123189" y="109303"/>
                </a:moveTo>
                <a:cubicBezTo>
                  <a:pt x="3161017" y="109303"/>
                  <a:pt x="3178627" y="126808"/>
                  <a:pt x="3178627" y="168567"/>
                </a:cubicBezTo>
                <a:lnTo>
                  <a:pt x="3178627" y="284492"/>
                </a:lnTo>
                <a:cubicBezTo>
                  <a:pt x="3178627" y="291237"/>
                  <a:pt x="3183625" y="293722"/>
                  <a:pt x="3189095" y="293722"/>
                </a:cubicBezTo>
                <a:cubicBezTo>
                  <a:pt x="3194094" y="293722"/>
                  <a:pt x="3199564" y="291237"/>
                  <a:pt x="3199564" y="284492"/>
                </a:cubicBezTo>
                <a:lnTo>
                  <a:pt x="3199564" y="168567"/>
                </a:lnTo>
                <a:cubicBezTo>
                  <a:pt x="3199564" y="122670"/>
                  <a:pt x="3180293" y="90141"/>
                  <a:pt x="3123189" y="90141"/>
                </a:cubicBezTo>
                <a:cubicBezTo>
                  <a:pt x="3108912" y="90141"/>
                  <a:pt x="3088807" y="92622"/>
                  <a:pt x="3070369" y="108001"/>
                </a:cubicBezTo>
                <a:cubicBezTo>
                  <a:pt x="3069056" y="108829"/>
                  <a:pt x="3066918" y="110959"/>
                  <a:pt x="3066085" y="110959"/>
                </a:cubicBezTo>
                <a:cubicBezTo>
                  <a:pt x="3064419" y="110959"/>
                  <a:pt x="3064062" y="109653"/>
                  <a:pt x="3064062" y="108001"/>
                </a:cubicBezTo>
                <a:lnTo>
                  <a:pt x="3064062" y="98420"/>
                </a:lnTo>
                <a:cubicBezTo>
                  <a:pt x="3064062" y="92148"/>
                  <a:pt x="3057754" y="90141"/>
                  <a:pt x="3053593" y="90141"/>
                </a:cubicBezTo>
                <a:cubicBezTo>
                  <a:pt x="3048118" y="90141"/>
                  <a:pt x="3043005" y="92622"/>
                  <a:pt x="3043005" y="99244"/>
                </a:cubicBezTo>
                <a:lnTo>
                  <a:pt x="3043005" y="284488"/>
                </a:lnTo>
                <a:cubicBezTo>
                  <a:pt x="3043005" y="291233"/>
                  <a:pt x="3048118" y="293718"/>
                  <a:pt x="3053593" y="293718"/>
                </a:cubicBezTo>
                <a:cubicBezTo>
                  <a:pt x="3058587" y="293718"/>
                  <a:pt x="3064062" y="291233"/>
                  <a:pt x="3064062" y="284488"/>
                </a:cubicBezTo>
                <a:lnTo>
                  <a:pt x="3064062" y="165253"/>
                </a:lnTo>
                <a:cubicBezTo>
                  <a:pt x="3064062" y="141003"/>
                  <a:pt x="3071198" y="109303"/>
                  <a:pt x="3123189" y="109303"/>
                </a:cubicBezTo>
                <a:close/>
              </a:path>
            </a:pathLst>
          </a:custGeom>
          <a:solidFill>
            <a:srgbClr val="13374B"/>
          </a:solidFill>
          <a:ln w="409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4" name="Vapaamuotoinen: Muoto 3">
            <a:extLst>
              <a:ext uri="{FF2B5EF4-FFF2-40B4-BE49-F238E27FC236}">
                <a16:creationId xmlns:a16="http://schemas.microsoft.com/office/drawing/2014/main" id="{54D7ED6B-901B-3BA0-8507-8FEEB1F95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86754" y="5196801"/>
            <a:ext cx="3057745" cy="293729"/>
          </a:xfrm>
          <a:custGeom>
            <a:avLst/>
            <a:gdLst>
              <a:gd name="connsiteX0" fmla="*/ 151565 w 3057745"/>
              <a:gd name="connsiteY0" fmla="*/ 106818 h 293729"/>
              <a:gd name="connsiteX1" fmla="*/ 154536 w 3057745"/>
              <a:gd name="connsiteY1" fmla="*/ 100905 h 293729"/>
              <a:gd name="connsiteX2" fmla="*/ 143591 w 3057745"/>
              <a:gd name="connsiteY2" fmla="*/ 90141 h 293729"/>
              <a:gd name="connsiteX3" fmla="*/ 137288 w 3057745"/>
              <a:gd name="connsiteY3" fmla="*/ 92981 h 293729"/>
              <a:gd name="connsiteX4" fmla="*/ 25218 w 3057745"/>
              <a:gd name="connsiteY4" fmla="*/ 206894 h 293729"/>
              <a:gd name="connsiteX5" fmla="*/ 23080 w 3057745"/>
              <a:gd name="connsiteY5" fmla="*/ 207723 h 293729"/>
              <a:gd name="connsiteX6" fmla="*/ 21056 w 3057745"/>
              <a:gd name="connsiteY6" fmla="*/ 205238 h 293729"/>
              <a:gd name="connsiteX7" fmla="*/ 21056 w 3057745"/>
              <a:gd name="connsiteY7" fmla="*/ 9116 h 293729"/>
              <a:gd name="connsiteX8" fmla="*/ 10588 w 3057745"/>
              <a:gd name="connsiteY8" fmla="*/ 8 h 293729"/>
              <a:gd name="connsiteX9" fmla="*/ 0 w 3057745"/>
              <a:gd name="connsiteY9" fmla="*/ 9116 h 293729"/>
              <a:gd name="connsiteX10" fmla="*/ 0 w 3057745"/>
              <a:gd name="connsiteY10" fmla="*/ 284496 h 293729"/>
              <a:gd name="connsiteX11" fmla="*/ 10588 w 3057745"/>
              <a:gd name="connsiteY11" fmla="*/ 293726 h 293729"/>
              <a:gd name="connsiteX12" fmla="*/ 21056 w 3057745"/>
              <a:gd name="connsiteY12" fmla="*/ 284496 h 293729"/>
              <a:gd name="connsiteX13" fmla="*/ 21056 w 3057745"/>
              <a:gd name="connsiteY13" fmla="*/ 244038 h 293729"/>
              <a:gd name="connsiteX14" fmla="*/ 25218 w 3057745"/>
              <a:gd name="connsiteY14" fmla="*/ 234935 h 293729"/>
              <a:gd name="connsiteX15" fmla="*/ 73519 w 3057745"/>
              <a:gd name="connsiteY15" fmla="*/ 186080 h 293729"/>
              <a:gd name="connsiteX16" fmla="*/ 76375 w 3057745"/>
              <a:gd name="connsiteY16" fmla="*/ 184423 h 293729"/>
              <a:gd name="connsiteX17" fmla="*/ 78990 w 3057745"/>
              <a:gd name="connsiteY17" fmla="*/ 186080 h 293729"/>
              <a:gd name="connsiteX18" fmla="*/ 142278 w 3057745"/>
              <a:gd name="connsiteY18" fmla="*/ 289584 h 293729"/>
              <a:gd name="connsiteX19" fmla="*/ 149891 w 3057745"/>
              <a:gd name="connsiteY19" fmla="*/ 293726 h 293729"/>
              <a:gd name="connsiteX20" fmla="*/ 160716 w 3057745"/>
              <a:gd name="connsiteY20" fmla="*/ 283672 h 293729"/>
              <a:gd name="connsiteX21" fmla="*/ 159530 w 3057745"/>
              <a:gd name="connsiteY21" fmla="*/ 279175 h 293729"/>
              <a:gd name="connsiteX22" fmla="*/ 93267 w 3057745"/>
              <a:gd name="connsiteY22" fmla="*/ 171888 h 293729"/>
              <a:gd name="connsiteX23" fmla="*/ 92314 w 3057745"/>
              <a:gd name="connsiteY23" fmla="*/ 168575 h 293729"/>
              <a:gd name="connsiteX24" fmla="*/ 93267 w 3057745"/>
              <a:gd name="connsiteY24" fmla="*/ 166090 h 293729"/>
              <a:gd name="connsiteX25" fmla="*/ 151561 w 3057745"/>
              <a:gd name="connsiteY25" fmla="*/ 106826 h 293729"/>
              <a:gd name="connsiteX26" fmla="*/ 329505 w 3057745"/>
              <a:gd name="connsiteY26" fmla="*/ 260715 h 293729"/>
              <a:gd name="connsiteX27" fmla="*/ 282512 w 3057745"/>
              <a:gd name="connsiteY27" fmla="*/ 274556 h 293729"/>
              <a:gd name="connsiteX28" fmla="*/ 216963 w 3057745"/>
              <a:gd name="connsiteY28" fmla="*/ 204883 h 293729"/>
              <a:gd name="connsiteX29" fmla="*/ 220295 w 3057745"/>
              <a:gd name="connsiteY29" fmla="*/ 201924 h 293729"/>
              <a:gd name="connsiteX30" fmla="*/ 335812 w 3057745"/>
              <a:gd name="connsiteY30" fmla="*/ 201924 h 293729"/>
              <a:gd name="connsiteX31" fmla="*/ 355445 w 3057745"/>
              <a:gd name="connsiteY31" fmla="*/ 177319 h 293729"/>
              <a:gd name="connsiteX32" fmla="*/ 276566 w 3057745"/>
              <a:gd name="connsiteY32" fmla="*/ 90141 h 293729"/>
              <a:gd name="connsiteX33" fmla="*/ 196029 w 3057745"/>
              <a:gd name="connsiteY33" fmla="*/ 191870 h 293729"/>
              <a:gd name="connsiteX34" fmla="*/ 279541 w 3057745"/>
              <a:gd name="connsiteY34" fmla="*/ 293718 h 293729"/>
              <a:gd name="connsiteX35" fmla="*/ 345805 w 3057745"/>
              <a:gd name="connsiteY35" fmla="*/ 273728 h 293729"/>
              <a:gd name="connsiteX36" fmla="*/ 351751 w 3057745"/>
              <a:gd name="connsiteY36" fmla="*/ 265799 h 293729"/>
              <a:gd name="connsiteX37" fmla="*/ 341168 w 3057745"/>
              <a:gd name="connsiteY37" fmla="*/ 254444 h 293729"/>
              <a:gd name="connsiteX38" fmla="*/ 329509 w 3057745"/>
              <a:gd name="connsiteY38" fmla="*/ 260715 h 293729"/>
              <a:gd name="connsiteX39" fmla="*/ 335812 w 3057745"/>
              <a:gd name="connsiteY39" fmla="*/ 180278 h 293729"/>
              <a:gd name="connsiteX40" fmla="*/ 332837 w 3057745"/>
              <a:gd name="connsiteY40" fmla="*/ 182763 h 293729"/>
              <a:gd name="connsiteX41" fmla="*/ 220295 w 3057745"/>
              <a:gd name="connsiteY41" fmla="*/ 182763 h 293729"/>
              <a:gd name="connsiteX42" fmla="*/ 216963 w 3057745"/>
              <a:gd name="connsiteY42" fmla="*/ 178976 h 293729"/>
              <a:gd name="connsiteX43" fmla="*/ 276562 w 3057745"/>
              <a:gd name="connsiteY43" fmla="*/ 108829 h 293729"/>
              <a:gd name="connsiteX44" fmla="*/ 335808 w 3057745"/>
              <a:gd name="connsiteY44" fmla="*/ 180278 h 293729"/>
              <a:gd name="connsiteX45" fmla="*/ 495589 w 3057745"/>
              <a:gd name="connsiteY45" fmla="*/ 109303 h 293729"/>
              <a:gd name="connsiteX46" fmla="*/ 551027 w 3057745"/>
              <a:gd name="connsiteY46" fmla="*/ 168567 h 293729"/>
              <a:gd name="connsiteX47" fmla="*/ 551027 w 3057745"/>
              <a:gd name="connsiteY47" fmla="*/ 284492 h 293729"/>
              <a:gd name="connsiteX48" fmla="*/ 561495 w 3057745"/>
              <a:gd name="connsiteY48" fmla="*/ 293722 h 293729"/>
              <a:gd name="connsiteX49" fmla="*/ 571964 w 3057745"/>
              <a:gd name="connsiteY49" fmla="*/ 284492 h 293729"/>
              <a:gd name="connsiteX50" fmla="*/ 571964 w 3057745"/>
              <a:gd name="connsiteY50" fmla="*/ 168567 h 293729"/>
              <a:gd name="connsiteX51" fmla="*/ 495589 w 3057745"/>
              <a:gd name="connsiteY51" fmla="*/ 90141 h 293729"/>
              <a:gd name="connsiteX52" fmla="*/ 442769 w 3057745"/>
              <a:gd name="connsiteY52" fmla="*/ 108001 h 293729"/>
              <a:gd name="connsiteX53" fmla="*/ 438485 w 3057745"/>
              <a:gd name="connsiteY53" fmla="*/ 110959 h 293729"/>
              <a:gd name="connsiteX54" fmla="*/ 436461 w 3057745"/>
              <a:gd name="connsiteY54" fmla="*/ 108001 h 293729"/>
              <a:gd name="connsiteX55" fmla="*/ 436461 w 3057745"/>
              <a:gd name="connsiteY55" fmla="*/ 8283 h 293729"/>
              <a:gd name="connsiteX56" fmla="*/ 425993 w 3057745"/>
              <a:gd name="connsiteY56" fmla="*/ 0 h 293729"/>
              <a:gd name="connsiteX57" fmla="*/ 415405 w 3057745"/>
              <a:gd name="connsiteY57" fmla="*/ 9108 h 293729"/>
              <a:gd name="connsiteX58" fmla="*/ 415405 w 3057745"/>
              <a:gd name="connsiteY58" fmla="*/ 284488 h 293729"/>
              <a:gd name="connsiteX59" fmla="*/ 425993 w 3057745"/>
              <a:gd name="connsiteY59" fmla="*/ 293718 h 293729"/>
              <a:gd name="connsiteX60" fmla="*/ 436461 w 3057745"/>
              <a:gd name="connsiteY60" fmla="*/ 284488 h 293729"/>
              <a:gd name="connsiteX61" fmla="*/ 436461 w 3057745"/>
              <a:gd name="connsiteY61" fmla="*/ 165253 h 293729"/>
              <a:gd name="connsiteX62" fmla="*/ 495589 w 3057745"/>
              <a:gd name="connsiteY62" fmla="*/ 109303 h 293729"/>
              <a:gd name="connsiteX63" fmla="*/ 666897 w 3057745"/>
              <a:gd name="connsiteY63" fmla="*/ 15857 h 293729"/>
              <a:gd name="connsiteX64" fmla="*/ 650958 w 3057745"/>
              <a:gd name="connsiteY64" fmla="*/ 4 h 293729"/>
              <a:gd name="connsiteX65" fmla="*/ 634539 w 3057745"/>
              <a:gd name="connsiteY65" fmla="*/ 15857 h 293729"/>
              <a:gd name="connsiteX66" fmla="*/ 650958 w 3057745"/>
              <a:gd name="connsiteY66" fmla="*/ 32060 h 293729"/>
              <a:gd name="connsiteX67" fmla="*/ 666897 w 3057745"/>
              <a:gd name="connsiteY67" fmla="*/ 15857 h 293729"/>
              <a:gd name="connsiteX68" fmla="*/ 640370 w 3057745"/>
              <a:gd name="connsiteY68" fmla="*/ 284492 h 293729"/>
              <a:gd name="connsiteX69" fmla="*/ 650958 w 3057745"/>
              <a:gd name="connsiteY69" fmla="*/ 293722 h 293729"/>
              <a:gd name="connsiteX70" fmla="*/ 661427 w 3057745"/>
              <a:gd name="connsiteY70" fmla="*/ 284492 h 293729"/>
              <a:gd name="connsiteX71" fmla="*/ 661427 w 3057745"/>
              <a:gd name="connsiteY71" fmla="*/ 99248 h 293729"/>
              <a:gd name="connsiteX72" fmla="*/ 650958 w 3057745"/>
              <a:gd name="connsiteY72" fmla="*/ 90145 h 293729"/>
              <a:gd name="connsiteX73" fmla="*/ 640370 w 3057745"/>
              <a:gd name="connsiteY73" fmla="*/ 99248 h 293729"/>
              <a:gd name="connsiteX74" fmla="*/ 640370 w 3057745"/>
              <a:gd name="connsiteY74" fmla="*/ 284492 h 293729"/>
              <a:gd name="connsiteX75" fmla="*/ 799428 w 3057745"/>
              <a:gd name="connsiteY75" fmla="*/ 274556 h 293729"/>
              <a:gd name="connsiteX76" fmla="*/ 764214 w 3057745"/>
              <a:gd name="connsiteY76" fmla="*/ 242027 h 293729"/>
              <a:gd name="connsiteX77" fmla="*/ 764214 w 3057745"/>
              <a:gd name="connsiteY77" fmla="*/ 114746 h 293729"/>
              <a:gd name="connsiteX78" fmla="*/ 768022 w 3057745"/>
              <a:gd name="connsiteY78" fmla="*/ 110959 h 293729"/>
              <a:gd name="connsiteX79" fmla="*/ 800261 w 3057745"/>
              <a:gd name="connsiteY79" fmla="*/ 110959 h 293729"/>
              <a:gd name="connsiteX80" fmla="*/ 808711 w 3057745"/>
              <a:gd name="connsiteY80" fmla="*/ 101378 h 293729"/>
              <a:gd name="connsiteX81" fmla="*/ 800261 w 3057745"/>
              <a:gd name="connsiteY81" fmla="*/ 91798 h 293729"/>
              <a:gd name="connsiteX82" fmla="*/ 768022 w 3057745"/>
              <a:gd name="connsiteY82" fmla="*/ 91798 h 293729"/>
              <a:gd name="connsiteX83" fmla="*/ 764214 w 3057745"/>
              <a:gd name="connsiteY83" fmla="*/ 88011 h 293729"/>
              <a:gd name="connsiteX84" fmla="*/ 764214 w 3057745"/>
              <a:gd name="connsiteY84" fmla="*/ 33717 h 293729"/>
              <a:gd name="connsiteX85" fmla="*/ 753745 w 3057745"/>
              <a:gd name="connsiteY85" fmla="*/ 24609 h 293729"/>
              <a:gd name="connsiteX86" fmla="*/ 743276 w 3057745"/>
              <a:gd name="connsiteY86" fmla="*/ 33717 h 293729"/>
              <a:gd name="connsiteX87" fmla="*/ 743276 w 3057745"/>
              <a:gd name="connsiteY87" fmla="*/ 88839 h 293729"/>
              <a:gd name="connsiteX88" fmla="*/ 739468 w 3057745"/>
              <a:gd name="connsiteY88" fmla="*/ 91798 h 293729"/>
              <a:gd name="connsiteX89" fmla="*/ 711271 w 3057745"/>
              <a:gd name="connsiteY89" fmla="*/ 91798 h 293729"/>
              <a:gd name="connsiteX90" fmla="*/ 702944 w 3057745"/>
              <a:gd name="connsiteY90" fmla="*/ 101378 h 293729"/>
              <a:gd name="connsiteX91" fmla="*/ 711271 w 3057745"/>
              <a:gd name="connsiteY91" fmla="*/ 110959 h 293729"/>
              <a:gd name="connsiteX92" fmla="*/ 739468 w 3057745"/>
              <a:gd name="connsiteY92" fmla="*/ 110959 h 293729"/>
              <a:gd name="connsiteX93" fmla="*/ 743276 w 3057745"/>
              <a:gd name="connsiteY93" fmla="*/ 113440 h 293729"/>
              <a:gd name="connsiteX94" fmla="*/ 743276 w 3057745"/>
              <a:gd name="connsiteY94" fmla="*/ 237408 h 293729"/>
              <a:gd name="connsiteX95" fmla="*/ 799428 w 3057745"/>
              <a:gd name="connsiteY95" fmla="*/ 293718 h 293729"/>
              <a:gd name="connsiteX96" fmla="*/ 808711 w 3057745"/>
              <a:gd name="connsiteY96" fmla="*/ 284137 h 293729"/>
              <a:gd name="connsiteX97" fmla="*/ 799428 w 3057745"/>
              <a:gd name="connsiteY97" fmla="*/ 274556 h 293729"/>
              <a:gd name="connsiteX98" fmla="*/ 921967 w 3057745"/>
              <a:gd name="connsiteY98" fmla="*/ 274556 h 293729"/>
              <a:gd name="connsiteX99" fmla="*/ 886753 w 3057745"/>
              <a:gd name="connsiteY99" fmla="*/ 242027 h 293729"/>
              <a:gd name="connsiteX100" fmla="*/ 886753 w 3057745"/>
              <a:gd name="connsiteY100" fmla="*/ 114746 h 293729"/>
              <a:gd name="connsiteX101" fmla="*/ 890561 w 3057745"/>
              <a:gd name="connsiteY101" fmla="*/ 110959 h 293729"/>
              <a:gd name="connsiteX102" fmla="*/ 922800 w 3057745"/>
              <a:gd name="connsiteY102" fmla="*/ 110959 h 293729"/>
              <a:gd name="connsiteX103" fmla="*/ 931250 w 3057745"/>
              <a:gd name="connsiteY103" fmla="*/ 101378 h 293729"/>
              <a:gd name="connsiteX104" fmla="*/ 922800 w 3057745"/>
              <a:gd name="connsiteY104" fmla="*/ 91798 h 293729"/>
              <a:gd name="connsiteX105" fmla="*/ 890561 w 3057745"/>
              <a:gd name="connsiteY105" fmla="*/ 91798 h 293729"/>
              <a:gd name="connsiteX106" fmla="*/ 886753 w 3057745"/>
              <a:gd name="connsiteY106" fmla="*/ 88011 h 293729"/>
              <a:gd name="connsiteX107" fmla="*/ 886753 w 3057745"/>
              <a:gd name="connsiteY107" fmla="*/ 33717 h 293729"/>
              <a:gd name="connsiteX108" fmla="*/ 876284 w 3057745"/>
              <a:gd name="connsiteY108" fmla="*/ 24609 h 293729"/>
              <a:gd name="connsiteX109" fmla="*/ 865815 w 3057745"/>
              <a:gd name="connsiteY109" fmla="*/ 33717 h 293729"/>
              <a:gd name="connsiteX110" fmla="*/ 865815 w 3057745"/>
              <a:gd name="connsiteY110" fmla="*/ 88839 h 293729"/>
              <a:gd name="connsiteX111" fmla="*/ 862007 w 3057745"/>
              <a:gd name="connsiteY111" fmla="*/ 91798 h 293729"/>
              <a:gd name="connsiteX112" fmla="*/ 833810 w 3057745"/>
              <a:gd name="connsiteY112" fmla="*/ 91798 h 293729"/>
              <a:gd name="connsiteX113" fmla="*/ 825483 w 3057745"/>
              <a:gd name="connsiteY113" fmla="*/ 101378 h 293729"/>
              <a:gd name="connsiteX114" fmla="*/ 833810 w 3057745"/>
              <a:gd name="connsiteY114" fmla="*/ 110959 h 293729"/>
              <a:gd name="connsiteX115" fmla="*/ 862007 w 3057745"/>
              <a:gd name="connsiteY115" fmla="*/ 110959 h 293729"/>
              <a:gd name="connsiteX116" fmla="*/ 865815 w 3057745"/>
              <a:gd name="connsiteY116" fmla="*/ 113440 h 293729"/>
              <a:gd name="connsiteX117" fmla="*/ 865815 w 3057745"/>
              <a:gd name="connsiteY117" fmla="*/ 237408 h 293729"/>
              <a:gd name="connsiteX118" fmla="*/ 921967 w 3057745"/>
              <a:gd name="connsiteY118" fmla="*/ 293718 h 293729"/>
              <a:gd name="connsiteX119" fmla="*/ 931250 w 3057745"/>
              <a:gd name="connsiteY119" fmla="*/ 284137 h 293729"/>
              <a:gd name="connsiteX120" fmla="*/ 921967 w 3057745"/>
              <a:gd name="connsiteY120" fmla="*/ 274556 h 293729"/>
              <a:gd name="connsiteX121" fmla="*/ 1088613 w 3057745"/>
              <a:gd name="connsiteY121" fmla="*/ 221563 h 293729"/>
              <a:gd name="connsiteX122" fmla="*/ 1029010 w 3057745"/>
              <a:gd name="connsiteY122" fmla="*/ 274556 h 293729"/>
              <a:gd name="connsiteX123" fmla="*/ 977019 w 3057745"/>
              <a:gd name="connsiteY123" fmla="*/ 236110 h 293729"/>
              <a:gd name="connsiteX124" fmla="*/ 1039122 w 3057745"/>
              <a:gd name="connsiteY124" fmla="*/ 197783 h 293729"/>
              <a:gd name="connsiteX125" fmla="*/ 1084805 w 3057745"/>
              <a:gd name="connsiteY125" fmla="*/ 197783 h 293729"/>
              <a:gd name="connsiteX126" fmla="*/ 1088613 w 3057745"/>
              <a:gd name="connsiteY126" fmla="*/ 201447 h 293729"/>
              <a:gd name="connsiteX127" fmla="*/ 1088613 w 3057745"/>
              <a:gd name="connsiteY127" fmla="*/ 221559 h 293729"/>
              <a:gd name="connsiteX128" fmla="*/ 1120135 w 3057745"/>
              <a:gd name="connsiteY128" fmla="*/ 275384 h 293729"/>
              <a:gd name="connsiteX129" fmla="*/ 1110027 w 3057745"/>
              <a:gd name="connsiteY129" fmla="*/ 262849 h 293729"/>
              <a:gd name="connsiteX130" fmla="*/ 1110027 w 3057745"/>
              <a:gd name="connsiteY130" fmla="*/ 170223 h 293729"/>
              <a:gd name="connsiteX131" fmla="*/ 1035318 w 3057745"/>
              <a:gd name="connsiteY131" fmla="*/ 90145 h 293729"/>
              <a:gd name="connsiteX132" fmla="*/ 971906 w 3057745"/>
              <a:gd name="connsiteY132" fmla="*/ 108005 h 293729"/>
              <a:gd name="connsiteX133" fmla="*/ 966908 w 3057745"/>
              <a:gd name="connsiteY133" fmla="*/ 116402 h 293729"/>
              <a:gd name="connsiteX134" fmla="*/ 976543 w 3057745"/>
              <a:gd name="connsiteY134" fmla="*/ 128113 h 293729"/>
              <a:gd name="connsiteX135" fmla="*/ 980705 w 3057745"/>
              <a:gd name="connsiteY135" fmla="*/ 126812 h 293729"/>
              <a:gd name="connsiteX136" fmla="*/ 1034476 w 3057745"/>
              <a:gd name="connsiteY136" fmla="*/ 109307 h 293729"/>
              <a:gd name="connsiteX137" fmla="*/ 1088133 w 3057745"/>
              <a:gd name="connsiteY137" fmla="*/ 160647 h 293729"/>
              <a:gd name="connsiteX138" fmla="*/ 1088133 w 3057745"/>
              <a:gd name="connsiteY138" fmla="*/ 174842 h 293729"/>
              <a:gd name="connsiteX139" fmla="*/ 1084444 w 3057745"/>
              <a:gd name="connsiteY139" fmla="*/ 178507 h 293729"/>
              <a:gd name="connsiteX140" fmla="*/ 1036147 w 3057745"/>
              <a:gd name="connsiteY140" fmla="*/ 178507 h 293729"/>
              <a:gd name="connsiteX141" fmla="*/ 955963 w 3057745"/>
              <a:gd name="connsiteY141" fmla="*/ 237412 h 293729"/>
              <a:gd name="connsiteX142" fmla="*/ 1023536 w 3057745"/>
              <a:gd name="connsiteY142" fmla="*/ 293722 h 293729"/>
              <a:gd name="connsiteX143" fmla="*/ 1084448 w 3057745"/>
              <a:gd name="connsiteY143" fmla="*/ 272899 h 293729"/>
              <a:gd name="connsiteX144" fmla="*/ 1089923 w 3057745"/>
              <a:gd name="connsiteY144" fmla="*/ 268639 h 293729"/>
              <a:gd name="connsiteX145" fmla="*/ 1091585 w 3057745"/>
              <a:gd name="connsiteY145" fmla="*/ 271598 h 293729"/>
              <a:gd name="connsiteX146" fmla="*/ 1117997 w 3057745"/>
              <a:gd name="connsiteY146" fmla="*/ 293722 h 293729"/>
              <a:gd name="connsiteX147" fmla="*/ 1135249 w 3057745"/>
              <a:gd name="connsiteY147" fmla="*/ 284141 h 293729"/>
              <a:gd name="connsiteX148" fmla="*/ 1128112 w 3057745"/>
              <a:gd name="connsiteY148" fmla="*/ 275384 h 293729"/>
              <a:gd name="connsiteX149" fmla="*/ 1120139 w 3057745"/>
              <a:gd name="connsiteY149" fmla="*/ 275384 h 293729"/>
              <a:gd name="connsiteX150" fmla="*/ 1014376 w 3057745"/>
              <a:gd name="connsiteY150" fmla="*/ 24964 h 293729"/>
              <a:gd name="connsiteX151" fmla="*/ 998433 w 3057745"/>
              <a:gd name="connsiteY151" fmla="*/ 9116 h 293729"/>
              <a:gd name="connsiteX152" fmla="*/ 982018 w 3057745"/>
              <a:gd name="connsiteY152" fmla="*/ 24964 h 293729"/>
              <a:gd name="connsiteX153" fmla="*/ 998433 w 3057745"/>
              <a:gd name="connsiteY153" fmla="*/ 41290 h 293729"/>
              <a:gd name="connsiteX154" fmla="*/ 1014376 w 3057745"/>
              <a:gd name="connsiteY154" fmla="*/ 24964 h 293729"/>
              <a:gd name="connsiteX155" fmla="*/ 1093251 w 3057745"/>
              <a:gd name="connsiteY155" fmla="*/ 24964 h 293729"/>
              <a:gd name="connsiteX156" fmla="*/ 1077308 w 3057745"/>
              <a:gd name="connsiteY156" fmla="*/ 9116 h 293729"/>
              <a:gd name="connsiteX157" fmla="*/ 1060892 w 3057745"/>
              <a:gd name="connsiteY157" fmla="*/ 24964 h 293729"/>
              <a:gd name="connsiteX158" fmla="*/ 1077308 w 3057745"/>
              <a:gd name="connsiteY158" fmla="*/ 41290 h 293729"/>
              <a:gd name="connsiteX159" fmla="*/ 1093251 w 3057745"/>
              <a:gd name="connsiteY159" fmla="*/ 24964 h 293729"/>
              <a:gd name="connsiteX160" fmla="*/ 1452052 w 3057745"/>
              <a:gd name="connsiteY160" fmla="*/ 284496 h 293729"/>
              <a:gd name="connsiteX161" fmla="*/ 1462521 w 3057745"/>
              <a:gd name="connsiteY161" fmla="*/ 293726 h 293729"/>
              <a:gd name="connsiteX162" fmla="*/ 1473109 w 3057745"/>
              <a:gd name="connsiteY162" fmla="*/ 284496 h 293729"/>
              <a:gd name="connsiteX163" fmla="*/ 1473109 w 3057745"/>
              <a:gd name="connsiteY163" fmla="*/ 168571 h 293729"/>
              <a:gd name="connsiteX164" fmla="*/ 1396733 w 3057745"/>
              <a:gd name="connsiteY164" fmla="*/ 90145 h 293729"/>
              <a:gd name="connsiteX165" fmla="*/ 1332017 w 3057745"/>
              <a:gd name="connsiteY165" fmla="*/ 113918 h 293729"/>
              <a:gd name="connsiteX166" fmla="*/ 1327018 w 3057745"/>
              <a:gd name="connsiteY166" fmla="*/ 116402 h 293729"/>
              <a:gd name="connsiteX167" fmla="*/ 1321548 w 3057745"/>
              <a:gd name="connsiteY167" fmla="*/ 113089 h 293729"/>
              <a:gd name="connsiteX168" fmla="*/ 1261112 w 3057745"/>
              <a:gd name="connsiteY168" fmla="*/ 90145 h 293729"/>
              <a:gd name="connsiteX169" fmla="*/ 1208292 w 3057745"/>
              <a:gd name="connsiteY169" fmla="*/ 108005 h 293729"/>
              <a:gd name="connsiteX170" fmla="*/ 1204008 w 3057745"/>
              <a:gd name="connsiteY170" fmla="*/ 110963 h 293729"/>
              <a:gd name="connsiteX171" fmla="*/ 1201984 w 3057745"/>
              <a:gd name="connsiteY171" fmla="*/ 108005 h 293729"/>
              <a:gd name="connsiteX172" fmla="*/ 1201984 w 3057745"/>
              <a:gd name="connsiteY172" fmla="*/ 98424 h 293729"/>
              <a:gd name="connsiteX173" fmla="*/ 1191516 w 3057745"/>
              <a:gd name="connsiteY173" fmla="*/ 90145 h 293729"/>
              <a:gd name="connsiteX174" fmla="*/ 1180928 w 3057745"/>
              <a:gd name="connsiteY174" fmla="*/ 99248 h 293729"/>
              <a:gd name="connsiteX175" fmla="*/ 1180928 w 3057745"/>
              <a:gd name="connsiteY175" fmla="*/ 284492 h 293729"/>
              <a:gd name="connsiteX176" fmla="*/ 1191516 w 3057745"/>
              <a:gd name="connsiteY176" fmla="*/ 293722 h 293729"/>
              <a:gd name="connsiteX177" fmla="*/ 1201984 w 3057745"/>
              <a:gd name="connsiteY177" fmla="*/ 284492 h 293729"/>
              <a:gd name="connsiteX178" fmla="*/ 1201984 w 3057745"/>
              <a:gd name="connsiteY178" fmla="*/ 163123 h 293729"/>
              <a:gd name="connsiteX179" fmla="*/ 1261112 w 3057745"/>
              <a:gd name="connsiteY179" fmla="*/ 109303 h 293729"/>
              <a:gd name="connsiteX180" fmla="*/ 1316550 w 3057745"/>
              <a:gd name="connsiteY180" fmla="*/ 166910 h 293729"/>
              <a:gd name="connsiteX181" fmla="*/ 1316550 w 3057745"/>
              <a:gd name="connsiteY181" fmla="*/ 284492 h 293729"/>
              <a:gd name="connsiteX182" fmla="*/ 1327018 w 3057745"/>
              <a:gd name="connsiteY182" fmla="*/ 293722 h 293729"/>
              <a:gd name="connsiteX183" fmla="*/ 1337487 w 3057745"/>
              <a:gd name="connsiteY183" fmla="*/ 284492 h 293729"/>
              <a:gd name="connsiteX184" fmla="*/ 1337487 w 3057745"/>
              <a:gd name="connsiteY184" fmla="*/ 168567 h 293729"/>
              <a:gd name="connsiteX185" fmla="*/ 1396733 w 3057745"/>
              <a:gd name="connsiteY185" fmla="*/ 109303 h 293729"/>
              <a:gd name="connsiteX186" fmla="*/ 1452048 w 3057745"/>
              <a:gd name="connsiteY186" fmla="*/ 168567 h 293729"/>
              <a:gd name="connsiteX187" fmla="*/ 1452048 w 3057745"/>
              <a:gd name="connsiteY187" fmla="*/ 284492 h 293729"/>
              <a:gd name="connsiteX188" fmla="*/ 1567927 w 3057745"/>
              <a:gd name="connsiteY188" fmla="*/ 15861 h 293729"/>
              <a:gd name="connsiteX189" fmla="*/ 1551988 w 3057745"/>
              <a:gd name="connsiteY189" fmla="*/ 8 h 293729"/>
              <a:gd name="connsiteX190" fmla="*/ 1535568 w 3057745"/>
              <a:gd name="connsiteY190" fmla="*/ 15861 h 293729"/>
              <a:gd name="connsiteX191" fmla="*/ 1551988 w 3057745"/>
              <a:gd name="connsiteY191" fmla="*/ 32064 h 293729"/>
              <a:gd name="connsiteX192" fmla="*/ 1567927 w 3057745"/>
              <a:gd name="connsiteY192" fmla="*/ 15861 h 293729"/>
              <a:gd name="connsiteX193" fmla="*/ 1541400 w 3057745"/>
              <a:gd name="connsiteY193" fmla="*/ 284496 h 293729"/>
              <a:gd name="connsiteX194" fmla="*/ 1551988 w 3057745"/>
              <a:gd name="connsiteY194" fmla="*/ 293726 h 293729"/>
              <a:gd name="connsiteX195" fmla="*/ 1562456 w 3057745"/>
              <a:gd name="connsiteY195" fmla="*/ 284496 h 293729"/>
              <a:gd name="connsiteX196" fmla="*/ 1562456 w 3057745"/>
              <a:gd name="connsiteY196" fmla="*/ 99252 h 293729"/>
              <a:gd name="connsiteX197" fmla="*/ 1551988 w 3057745"/>
              <a:gd name="connsiteY197" fmla="*/ 90149 h 293729"/>
              <a:gd name="connsiteX198" fmla="*/ 1541400 w 3057745"/>
              <a:gd name="connsiteY198" fmla="*/ 99252 h 293729"/>
              <a:gd name="connsiteX199" fmla="*/ 1541400 w 3057745"/>
              <a:gd name="connsiteY199" fmla="*/ 284496 h 293729"/>
              <a:gd name="connsiteX200" fmla="*/ 1626582 w 3057745"/>
              <a:gd name="connsiteY200" fmla="*/ 268643 h 293729"/>
              <a:gd name="connsiteX201" fmla="*/ 1694155 w 3057745"/>
              <a:gd name="connsiteY201" fmla="*/ 293726 h 293729"/>
              <a:gd name="connsiteX202" fmla="*/ 1763041 w 3057745"/>
              <a:gd name="connsiteY202" fmla="*/ 237775 h 293729"/>
              <a:gd name="connsiteX203" fmla="*/ 1710098 w 3057745"/>
              <a:gd name="connsiteY203" fmla="*/ 183595 h 293729"/>
              <a:gd name="connsiteX204" fmla="*/ 1682496 w 3057745"/>
              <a:gd name="connsiteY204" fmla="*/ 174842 h 293729"/>
              <a:gd name="connsiteX205" fmla="*/ 1647638 w 3057745"/>
              <a:gd name="connsiteY205" fmla="*/ 143142 h 293729"/>
              <a:gd name="connsiteX206" fmla="*/ 1694155 w 3057745"/>
              <a:gd name="connsiteY206" fmla="*/ 109307 h 293729"/>
              <a:gd name="connsiteX207" fmla="*/ 1736982 w 3057745"/>
              <a:gd name="connsiteY207" fmla="*/ 121017 h 293729"/>
              <a:gd name="connsiteX208" fmla="*/ 1743289 w 3057745"/>
              <a:gd name="connsiteY208" fmla="*/ 122674 h 293729"/>
              <a:gd name="connsiteX209" fmla="*/ 1752925 w 3057745"/>
              <a:gd name="connsiteY209" fmla="*/ 111792 h 293729"/>
              <a:gd name="connsiteX210" fmla="*/ 1747451 w 3057745"/>
              <a:gd name="connsiteY210" fmla="*/ 103867 h 293729"/>
              <a:gd name="connsiteX211" fmla="*/ 1694155 w 3057745"/>
              <a:gd name="connsiteY211" fmla="*/ 90145 h 293729"/>
              <a:gd name="connsiteX212" fmla="*/ 1626582 w 3057745"/>
              <a:gd name="connsiteY212" fmla="*/ 143137 h 293729"/>
              <a:gd name="connsiteX213" fmla="*/ 1678216 w 3057745"/>
              <a:gd name="connsiteY213" fmla="*/ 194828 h 293729"/>
              <a:gd name="connsiteX214" fmla="*/ 1706413 w 3057745"/>
              <a:gd name="connsiteY214" fmla="*/ 203230 h 293729"/>
              <a:gd name="connsiteX215" fmla="*/ 1742103 w 3057745"/>
              <a:gd name="connsiteY215" fmla="*/ 237771 h 293729"/>
              <a:gd name="connsiteX216" fmla="*/ 1694155 w 3057745"/>
              <a:gd name="connsiteY216" fmla="*/ 274556 h 293729"/>
              <a:gd name="connsiteX217" fmla="*/ 1641335 w 3057745"/>
              <a:gd name="connsiteY217" fmla="*/ 254917 h 293729"/>
              <a:gd name="connsiteX218" fmla="*/ 1632889 w 3057745"/>
              <a:gd name="connsiteY218" fmla="*/ 250306 h 293729"/>
              <a:gd name="connsiteX219" fmla="*/ 1622421 w 3057745"/>
              <a:gd name="connsiteY219" fmla="*/ 261189 h 293729"/>
              <a:gd name="connsiteX220" fmla="*/ 1626582 w 3057745"/>
              <a:gd name="connsiteY220" fmla="*/ 268639 h 293729"/>
              <a:gd name="connsiteX221" fmla="*/ 1921266 w 3057745"/>
              <a:gd name="connsiteY221" fmla="*/ 102211 h 293729"/>
              <a:gd name="connsiteX222" fmla="*/ 1899852 w 3057745"/>
              <a:gd name="connsiteY222" fmla="*/ 90149 h 293729"/>
              <a:gd name="connsiteX223" fmla="*/ 1850361 w 3057745"/>
              <a:gd name="connsiteY223" fmla="*/ 107181 h 293729"/>
              <a:gd name="connsiteX224" fmla="*/ 1846077 w 3057745"/>
              <a:gd name="connsiteY224" fmla="*/ 110967 h 293729"/>
              <a:gd name="connsiteX225" fmla="*/ 1844053 w 3057745"/>
              <a:gd name="connsiteY225" fmla="*/ 108009 h 293729"/>
              <a:gd name="connsiteX226" fmla="*/ 1844053 w 3057745"/>
              <a:gd name="connsiteY226" fmla="*/ 99252 h 293729"/>
              <a:gd name="connsiteX227" fmla="*/ 1833585 w 3057745"/>
              <a:gd name="connsiteY227" fmla="*/ 90149 h 293729"/>
              <a:gd name="connsiteX228" fmla="*/ 1822997 w 3057745"/>
              <a:gd name="connsiteY228" fmla="*/ 99252 h 293729"/>
              <a:gd name="connsiteX229" fmla="*/ 1822997 w 3057745"/>
              <a:gd name="connsiteY229" fmla="*/ 284496 h 293729"/>
              <a:gd name="connsiteX230" fmla="*/ 1833585 w 3057745"/>
              <a:gd name="connsiteY230" fmla="*/ 293726 h 293729"/>
              <a:gd name="connsiteX231" fmla="*/ 1844053 w 3057745"/>
              <a:gd name="connsiteY231" fmla="*/ 284496 h 293729"/>
              <a:gd name="connsiteX232" fmla="*/ 1844053 w 3057745"/>
              <a:gd name="connsiteY232" fmla="*/ 188565 h 293729"/>
              <a:gd name="connsiteX233" fmla="*/ 1896873 w 3057745"/>
              <a:gd name="connsiteY233" fmla="*/ 112265 h 293729"/>
              <a:gd name="connsiteX234" fmla="*/ 1910793 w 3057745"/>
              <a:gd name="connsiteY234" fmla="*/ 112620 h 293729"/>
              <a:gd name="connsiteX235" fmla="*/ 1921262 w 3057745"/>
              <a:gd name="connsiteY235" fmla="*/ 102211 h 293729"/>
              <a:gd name="connsiteX236" fmla="*/ 2076520 w 3057745"/>
              <a:gd name="connsiteY236" fmla="*/ 221568 h 293729"/>
              <a:gd name="connsiteX237" fmla="*/ 2016917 w 3057745"/>
              <a:gd name="connsiteY237" fmla="*/ 274560 h 293729"/>
              <a:gd name="connsiteX238" fmla="*/ 1964926 w 3057745"/>
              <a:gd name="connsiteY238" fmla="*/ 236114 h 293729"/>
              <a:gd name="connsiteX239" fmla="*/ 2027029 w 3057745"/>
              <a:gd name="connsiteY239" fmla="*/ 197787 h 293729"/>
              <a:gd name="connsiteX240" fmla="*/ 2072712 w 3057745"/>
              <a:gd name="connsiteY240" fmla="*/ 197787 h 293729"/>
              <a:gd name="connsiteX241" fmla="*/ 2076520 w 3057745"/>
              <a:gd name="connsiteY241" fmla="*/ 201451 h 293729"/>
              <a:gd name="connsiteX242" fmla="*/ 2076520 w 3057745"/>
              <a:gd name="connsiteY242" fmla="*/ 221563 h 293729"/>
              <a:gd name="connsiteX243" fmla="*/ 2108041 w 3057745"/>
              <a:gd name="connsiteY243" fmla="*/ 275388 h 293729"/>
              <a:gd name="connsiteX244" fmla="*/ 2097934 w 3057745"/>
              <a:gd name="connsiteY244" fmla="*/ 262853 h 293729"/>
              <a:gd name="connsiteX245" fmla="*/ 2097934 w 3057745"/>
              <a:gd name="connsiteY245" fmla="*/ 170227 h 293729"/>
              <a:gd name="connsiteX246" fmla="*/ 2023224 w 3057745"/>
              <a:gd name="connsiteY246" fmla="*/ 90149 h 293729"/>
              <a:gd name="connsiteX247" fmla="*/ 1959813 w 3057745"/>
              <a:gd name="connsiteY247" fmla="*/ 108009 h 293729"/>
              <a:gd name="connsiteX248" fmla="*/ 1954814 w 3057745"/>
              <a:gd name="connsiteY248" fmla="*/ 116407 h 293729"/>
              <a:gd name="connsiteX249" fmla="*/ 1964450 w 3057745"/>
              <a:gd name="connsiteY249" fmla="*/ 128117 h 293729"/>
              <a:gd name="connsiteX250" fmla="*/ 1968611 w 3057745"/>
              <a:gd name="connsiteY250" fmla="*/ 126816 h 293729"/>
              <a:gd name="connsiteX251" fmla="*/ 2022383 w 3057745"/>
              <a:gd name="connsiteY251" fmla="*/ 109311 h 293729"/>
              <a:gd name="connsiteX252" fmla="*/ 2076040 w 3057745"/>
              <a:gd name="connsiteY252" fmla="*/ 160651 h 293729"/>
              <a:gd name="connsiteX253" fmla="*/ 2076040 w 3057745"/>
              <a:gd name="connsiteY253" fmla="*/ 174847 h 293729"/>
              <a:gd name="connsiteX254" fmla="*/ 2072351 w 3057745"/>
              <a:gd name="connsiteY254" fmla="*/ 178511 h 293729"/>
              <a:gd name="connsiteX255" fmla="*/ 2024053 w 3057745"/>
              <a:gd name="connsiteY255" fmla="*/ 178511 h 293729"/>
              <a:gd name="connsiteX256" fmla="*/ 1943870 w 3057745"/>
              <a:gd name="connsiteY256" fmla="*/ 237416 h 293729"/>
              <a:gd name="connsiteX257" fmla="*/ 2011442 w 3057745"/>
              <a:gd name="connsiteY257" fmla="*/ 293726 h 293729"/>
              <a:gd name="connsiteX258" fmla="*/ 2072355 w 3057745"/>
              <a:gd name="connsiteY258" fmla="*/ 272903 h 293729"/>
              <a:gd name="connsiteX259" fmla="*/ 2077829 w 3057745"/>
              <a:gd name="connsiteY259" fmla="*/ 268643 h 293729"/>
              <a:gd name="connsiteX260" fmla="*/ 2079491 w 3057745"/>
              <a:gd name="connsiteY260" fmla="*/ 271602 h 293729"/>
              <a:gd name="connsiteX261" fmla="*/ 2105903 w 3057745"/>
              <a:gd name="connsiteY261" fmla="*/ 293726 h 293729"/>
              <a:gd name="connsiteX262" fmla="*/ 2123155 w 3057745"/>
              <a:gd name="connsiteY262" fmla="*/ 284145 h 293729"/>
              <a:gd name="connsiteX263" fmla="*/ 2116019 w 3057745"/>
              <a:gd name="connsiteY263" fmla="*/ 275388 h 293729"/>
              <a:gd name="connsiteX264" fmla="*/ 2108045 w 3057745"/>
              <a:gd name="connsiteY264" fmla="*/ 275388 h 293729"/>
              <a:gd name="connsiteX265" fmla="*/ 2249022 w 3057745"/>
              <a:gd name="connsiteY265" fmla="*/ 109311 h 293729"/>
              <a:gd name="connsiteX266" fmla="*/ 2304461 w 3057745"/>
              <a:gd name="connsiteY266" fmla="*/ 168575 h 293729"/>
              <a:gd name="connsiteX267" fmla="*/ 2304461 w 3057745"/>
              <a:gd name="connsiteY267" fmla="*/ 284500 h 293729"/>
              <a:gd name="connsiteX268" fmla="*/ 2314929 w 3057745"/>
              <a:gd name="connsiteY268" fmla="*/ 293730 h 293729"/>
              <a:gd name="connsiteX269" fmla="*/ 2325398 w 3057745"/>
              <a:gd name="connsiteY269" fmla="*/ 284500 h 293729"/>
              <a:gd name="connsiteX270" fmla="*/ 2325398 w 3057745"/>
              <a:gd name="connsiteY270" fmla="*/ 168575 h 293729"/>
              <a:gd name="connsiteX271" fmla="*/ 2249022 w 3057745"/>
              <a:gd name="connsiteY271" fmla="*/ 90149 h 293729"/>
              <a:gd name="connsiteX272" fmla="*/ 2196203 w 3057745"/>
              <a:gd name="connsiteY272" fmla="*/ 108009 h 293729"/>
              <a:gd name="connsiteX273" fmla="*/ 2191918 w 3057745"/>
              <a:gd name="connsiteY273" fmla="*/ 110967 h 293729"/>
              <a:gd name="connsiteX274" fmla="*/ 2189895 w 3057745"/>
              <a:gd name="connsiteY274" fmla="*/ 108009 h 293729"/>
              <a:gd name="connsiteX275" fmla="*/ 2189895 w 3057745"/>
              <a:gd name="connsiteY275" fmla="*/ 8291 h 293729"/>
              <a:gd name="connsiteX276" fmla="*/ 2179427 w 3057745"/>
              <a:gd name="connsiteY276" fmla="*/ 8 h 293729"/>
              <a:gd name="connsiteX277" fmla="*/ 2168839 w 3057745"/>
              <a:gd name="connsiteY277" fmla="*/ 9116 h 293729"/>
              <a:gd name="connsiteX278" fmla="*/ 2168839 w 3057745"/>
              <a:gd name="connsiteY278" fmla="*/ 284496 h 293729"/>
              <a:gd name="connsiteX279" fmla="*/ 2179427 w 3057745"/>
              <a:gd name="connsiteY279" fmla="*/ 293726 h 293729"/>
              <a:gd name="connsiteX280" fmla="*/ 2189895 w 3057745"/>
              <a:gd name="connsiteY280" fmla="*/ 284496 h 293729"/>
              <a:gd name="connsiteX281" fmla="*/ 2189895 w 3057745"/>
              <a:gd name="connsiteY281" fmla="*/ 165262 h 293729"/>
              <a:gd name="connsiteX282" fmla="*/ 2249022 w 3057745"/>
              <a:gd name="connsiteY282" fmla="*/ 109311 h 293729"/>
              <a:gd name="connsiteX283" fmla="*/ 2509678 w 3057745"/>
              <a:gd name="connsiteY283" fmla="*/ 221568 h 293729"/>
              <a:gd name="connsiteX284" fmla="*/ 2450075 w 3057745"/>
              <a:gd name="connsiteY284" fmla="*/ 274560 h 293729"/>
              <a:gd name="connsiteX285" fmla="*/ 2398084 w 3057745"/>
              <a:gd name="connsiteY285" fmla="*/ 236114 h 293729"/>
              <a:gd name="connsiteX286" fmla="*/ 2460187 w 3057745"/>
              <a:gd name="connsiteY286" fmla="*/ 197787 h 293729"/>
              <a:gd name="connsiteX287" fmla="*/ 2505870 w 3057745"/>
              <a:gd name="connsiteY287" fmla="*/ 197787 h 293729"/>
              <a:gd name="connsiteX288" fmla="*/ 2509678 w 3057745"/>
              <a:gd name="connsiteY288" fmla="*/ 201451 h 293729"/>
              <a:gd name="connsiteX289" fmla="*/ 2509678 w 3057745"/>
              <a:gd name="connsiteY289" fmla="*/ 221563 h 293729"/>
              <a:gd name="connsiteX290" fmla="*/ 2541199 w 3057745"/>
              <a:gd name="connsiteY290" fmla="*/ 275388 h 293729"/>
              <a:gd name="connsiteX291" fmla="*/ 2531092 w 3057745"/>
              <a:gd name="connsiteY291" fmla="*/ 262853 h 293729"/>
              <a:gd name="connsiteX292" fmla="*/ 2531092 w 3057745"/>
              <a:gd name="connsiteY292" fmla="*/ 170227 h 293729"/>
              <a:gd name="connsiteX293" fmla="*/ 2456382 w 3057745"/>
              <a:gd name="connsiteY293" fmla="*/ 90149 h 293729"/>
              <a:gd name="connsiteX294" fmla="*/ 2392971 w 3057745"/>
              <a:gd name="connsiteY294" fmla="*/ 108009 h 293729"/>
              <a:gd name="connsiteX295" fmla="*/ 2387972 w 3057745"/>
              <a:gd name="connsiteY295" fmla="*/ 116407 h 293729"/>
              <a:gd name="connsiteX296" fmla="*/ 2397608 w 3057745"/>
              <a:gd name="connsiteY296" fmla="*/ 128117 h 293729"/>
              <a:gd name="connsiteX297" fmla="*/ 2401769 w 3057745"/>
              <a:gd name="connsiteY297" fmla="*/ 126816 h 293729"/>
              <a:gd name="connsiteX298" fmla="*/ 2455541 w 3057745"/>
              <a:gd name="connsiteY298" fmla="*/ 109311 h 293729"/>
              <a:gd name="connsiteX299" fmla="*/ 2509198 w 3057745"/>
              <a:gd name="connsiteY299" fmla="*/ 160651 h 293729"/>
              <a:gd name="connsiteX300" fmla="*/ 2509198 w 3057745"/>
              <a:gd name="connsiteY300" fmla="*/ 174847 h 293729"/>
              <a:gd name="connsiteX301" fmla="*/ 2505509 w 3057745"/>
              <a:gd name="connsiteY301" fmla="*/ 178511 h 293729"/>
              <a:gd name="connsiteX302" fmla="*/ 2457211 w 3057745"/>
              <a:gd name="connsiteY302" fmla="*/ 178511 h 293729"/>
              <a:gd name="connsiteX303" fmla="*/ 2377027 w 3057745"/>
              <a:gd name="connsiteY303" fmla="*/ 237416 h 293729"/>
              <a:gd name="connsiteX304" fmla="*/ 2444600 w 3057745"/>
              <a:gd name="connsiteY304" fmla="*/ 293726 h 293729"/>
              <a:gd name="connsiteX305" fmla="*/ 2505513 w 3057745"/>
              <a:gd name="connsiteY305" fmla="*/ 272903 h 293729"/>
              <a:gd name="connsiteX306" fmla="*/ 2510987 w 3057745"/>
              <a:gd name="connsiteY306" fmla="*/ 268643 h 293729"/>
              <a:gd name="connsiteX307" fmla="*/ 2512649 w 3057745"/>
              <a:gd name="connsiteY307" fmla="*/ 271602 h 293729"/>
              <a:gd name="connsiteX308" fmla="*/ 2539061 w 3057745"/>
              <a:gd name="connsiteY308" fmla="*/ 293726 h 293729"/>
              <a:gd name="connsiteX309" fmla="*/ 2556314 w 3057745"/>
              <a:gd name="connsiteY309" fmla="*/ 284145 h 293729"/>
              <a:gd name="connsiteX310" fmla="*/ 2549177 w 3057745"/>
              <a:gd name="connsiteY310" fmla="*/ 275388 h 293729"/>
              <a:gd name="connsiteX311" fmla="*/ 2541203 w 3057745"/>
              <a:gd name="connsiteY311" fmla="*/ 275388 h 293729"/>
              <a:gd name="connsiteX312" fmla="*/ 2595689 w 3057745"/>
              <a:gd name="connsiteY312" fmla="*/ 268643 h 293729"/>
              <a:gd name="connsiteX313" fmla="*/ 2663262 w 3057745"/>
              <a:gd name="connsiteY313" fmla="*/ 293726 h 293729"/>
              <a:gd name="connsiteX314" fmla="*/ 2732148 w 3057745"/>
              <a:gd name="connsiteY314" fmla="*/ 237775 h 293729"/>
              <a:gd name="connsiteX315" fmla="*/ 2679205 w 3057745"/>
              <a:gd name="connsiteY315" fmla="*/ 183595 h 293729"/>
              <a:gd name="connsiteX316" fmla="*/ 2651603 w 3057745"/>
              <a:gd name="connsiteY316" fmla="*/ 174842 h 293729"/>
              <a:gd name="connsiteX317" fmla="*/ 2616746 w 3057745"/>
              <a:gd name="connsiteY317" fmla="*/ 143142 h 293729"/>
              <a:gd name="connsiteX318" fmla="*/ 2663262 w 3057745"/>
              <a:gd name="connsiteY318" fmla="*/ 109307 h 293729"/>
              <a:gd name="connsiteX319" fmla="*/ 2706089 w 3057745"/>
              <a:gd name="connsiteY319" fmla="*/ 121017 h 293729"/>
              <a:gd name="connsiteX320" fmla="*/ 2712397 w 3057745"/>
              <a:gd name="connsiteY320" fmla="*/ 122674 h 293729"/>
              <a:gd name="connsiteX321" fmla="*/ 2722032 w 3057745"/>
              <a:gd name="connsiteY321" fmla="*/ 111792 h 293729"/>
              <a:gd name="connsiteX322" fmla="*/ 2716558 w 3057745"/>
              <a:gd name="connsiteY322" fmla="*/ 103867 h 293729"/>
              <a:gd name="connsiteX323" fmla="*/ 2663262 w 3057745"/>
              <a:gd name="connsiteY323" fmla="*/ 90145 h 293729"/>
              <a:gd name="connsiteX324" fmla="*/ 2595689 w 3057745"/>
              <a:gd name="connsiteY324" fmla="*/ 143137 h 293729"/>
              <a:gd name="connsiteX325" fmla="*/ 2647323 w 3057745"/>
              <a:gd name="connsiteY325" fmla="*/ 194828 h 293729"/>
              <a:gd name="connsiteX326" fmla="*/ 2675520 w 3057745"/>
              <a:gd name="connsiteY326" fmla="*/ 203230 h 293729"/>
              <a:gd name="connsiteX327" fmla="*/ 2711210 w 3057745"/>
              <a:gd name="connsiteY327" fmla="*/ 237771 h 293729"/>
              <a:gd name="connsiteX328" fmla="*/ 2663262 w 3057745"/>
              <a:gd name="connsiteY328" fmla="*/ 274556 h 293729"/>
              <a:gd name="connsiteX329" fmla="*/ 2610442 w 3057745"/>
              <a:gd name="connsiteY329" fmla="*/ 254917 h 293729"/>
              <a:gd name="connsiteX330" fmla="*/ 2601997 w 3057745"/>
              <a:gd name="connsiteY330" fmla="*/ 250306 h 293729"/>
              <a:gd name="connsiteX331" fmla="*/ 2591528 w 3057745"/>
              <a:gd name="connsiteY331" fmla="*/ 261189 h 293729"/>
              <a:gd name="connsiteX332" fmla="*/ 2595689 w 3057745"/>
              <a:gd name="connsiteY332" fmla="*/ 268639 h 293729"/>
              <a:gd name="connsiteX333" fmla="*/ 2854223 w 3057745"/>
              <a:gd name="connsiteY333" fmla="*/ 274560 h 293729"/>
              <a:gd name="connsiteX334" fmla="*/ 2819009 w 3057745"/>
              <a:gd name="connsiteY334" fmla="*/ 242031 h 293729"/>
              <a:gd name="connsiteX335" fmla="*/ 2819009 w 3057745"/>
              <a:gd name="connsiteY335" fmla="*/ 114750 h 293729"/>
              <a:gd name="connsiteX336" fmla="*/ 2822817 w 3057745"/>
              <a:gd name="connsiteY336" fmla="*/ 110963 h 293729"/>
              <a:gd name="connsiteX337" fmla="*/ 2855056 w 3057745"/>
              <a:gd name="connsiteY337" fmla="*/ 110963 h 293729"/>
              <a:gd name="connsiteX338" fmla="*/ 2863506 w 3057745"/>
              <a:gd name="connsiteY338" fmla="*/ 101382 h 293729"/>
              <a:gd name="connsiteX339" fmla="*/ 2855056 w 3057745"/>
              <a:gd name="connsiteY339" fmla="*/ 91802 h 293729"/>
              <a:gd name="connsiteX340" fmla="*/ 2822817 w 3057745"/>
              <a:gd name="connsiteY340" fmla="*/ 91802 h 293729"/>
              <a:gd name="connsiteX341" fmla="*/ 2819009 w 3057745"/>
              <a:gd name="connsiteY341" fmla="*/ 88015 h 293729"/>
              <a:gd name="connsiteX342" fmla="*/ 2819009 w 3057745"/>
              <a:gd name="connsiteY342" fmla="*/ 33721 h 293729"/>
              <a:gd name="connsiteX343" fmla="*/ 2808540 w 3057745"/>
              <a:gd name="connsiteY343" fmla="*/ 24613 h 293729"/>
              <a:gd name="connsiteX344" fmla="*/ 2798071 w 3057745"/>
              <a:gd name="connsiteY344" fmla="*/ 33721 h 293729"/>
              <a:gd name="connsiteX345" fmla="*/ 2798071 w 3057745"/>
              <a:gd name="connsiteY345" fmla="*/ 88843 h 293729"/>
              <a:gd name="connsiteX346" fmla="*/ 2794263 w 3057745"/>
              <a:gd name="connsiteY346" fmla="*/ 91802 h 293729"/>
              <a:gd name="connsiteX347" fmla="*/ 2766066 w 3057745"/>
              <a:gd name="connsiteY347" fmla="*/ 91802 h 293729"/>
              <a:gd name="connsiteX348" fmla="*/ 2757739 w 3057745"/>
              <a:gd name="connsiteY348" fmla="*/ 101382 h 293729"/>
              <a:gd name="connsiteX349" fmla="*/ 2766066 w 3057745"/>
              <a:gd name="connsiteY349" fmla="*/ 110963 h 293729"/>
              <a:gd name="connsiteX350" fmla="*/ 2794263 w 3057745"/>
              <a:gd name="connsiteY350" fmla="*/ 110963 h 293729"/>
              <a:gd name="connsiteX351" fmla="*/ 2798071 w 3057745"/>
              <a:gd name="connsiteY351" fmla="*/ 113444 h 293729"/>
              <a:gd name="connsiteX352" fmla="*/ 2798071 w 3057745"/>
              <a:gd name="connsiteY352" fmla="*/ 237412 h 293729"/>
              <a:gd name="connsiteX353" fmla="*/ 2854223 w 3057745"/>
              <a:gd name="connsiteY353" fmla="*/ 293722 h 293729"/>
              <a:gd name="connsiteX354" fmla="*/ 2863506 w 3057745"/>
              <a:gd name="connsiteY354" fmla="*/ 284141 h 293729"/>
              <a:gd name="connsiteX355" fmla="*/ 2854223 w 3057745"/>
              <a:gd name="connsiteY355" fmla="*/ 274560 h 293729"/>
              <a:gd name="connsiteX356" fmla="*/ 2917606 w 3057745"/>
              <a:gd name="connsiteY356" fmla="*/ 191878 h 293729"/>
              <a:gd name="connsiteX357" fmla="*/ 2977205 w 3057745"/>
              <a:gd name="connsiteY357" fmla="*/ 109311 h 293729"/>
              <a:gd name="connsiteX358" fmla="*/ 3036808 w 3057745"/>
              <a:gd name="connsiteY358" fmla="*/ 191878 h 293729"/>
              <a:gd name="connsiteX359" fmla="*/ 2977205 w 3057745"/>
              <a:gd name="connsiteY359" fmla="*/ 274560 h 293729"/>
              <a:gd name="connsiteX360" fmla="*/ 2917606 w 3057745"/>
              <a:gd name="connsiteY360" fmla="*/ 191878 h 293729"/>
              <a:gd name="connsiteX361" fmla="*/ 2896668 w 3057745"/>
              <a:gd name="connsiteY361" fmla="*/ 191878 h 293729"/>
              <a:gd name="connsiteX362" fmla="*/ 2977205 w 3057745"/>
              <a:gd name="connsiteY362" fmla="*/ 293726 h 293729"/>
              <a:gd name="connsiteX363" fmla="*/ 3057746 w 3057745"/>
              <a:gd name="connsiteY363" fmla="*/ 191878 h 293729"/>
              <a:gd name="connsiteX364" fmla="*/ 2977205 w 3057745"/>
              <a:gd name="connsiteY364" fmla="*/ 90149 h 293729"/>
              <a:gd name="connsiteX365" fmla="*/ 2896668 w 3057745"/>
              <a:gd name="connsiteY365" fmla="*/ 191878 h 293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</a:cxnLst>
            <a:rect l="l" t="t" r="r" b="b"/>
            <a:pathLst>
              <a:path w="3057745" h="293729">
                <a:moveTo>
                  <a:pt x="151565" y="106818"/>
                </a:moveTo>
                <a:cubicBezTo>
                  <a:pt x="153227" y="104692"/>
                  <a:pt x="154536" y="103031"/>
                  <a:pt x="154536" y="100905"/>
                </a:cubicBezTo>
                <a:cubicBezTo>
                  <a:pt x="154536" y="95107"/>
                  <a:pt x="149066" y="90141"/>
                  <a:pt x="143591" y="90141"/>
                </a:cubicBezTo>
                <a:cubicBezTo>
                  <a:pt x="141453" y="90141"/>
                  <a:pt x="139430" y="90969"/>
                  <a:pt x="137288" y="92981"/>
                </a:cubicBezTo>
                <a:lnTo>
                  <a:pt x="25218" y="206894"/>
                </a:lnTo>
                <a:cubicBezTo>
                  <a:pt x="25218" y="206894"/>
                  <a:pt x="24385" y="207723"/>
                  <a:pt x="23080" y="207723"/>
                </a:cubicBezTo>
                <a:cubicBezTo>
                  <a:pt x="21056" y="207723"/>
                  <a:pt x="21056" y="205238"/>
                  <a:pt x="21056" y="205238"/>
                </a:cubicBezTo>
                <a:lnTo>
                  <a:pt x="21056" y="9116"/>
                </a:lnTo>
                <a:cubicBezTo>
                  <a:pt x="21056" y="2493"/>
                  <a:pt x="15582" y="8"/>
                  <a:pt x="10588" y="8"/>
                </a:cubicBezTo>
                <a:cubicBezTo>
                  <a:pt x="5113" y="8"/>
                  <a:pt x="0" y="2493"/>
                  <a:pt x="0" y="9116"/>
                </a:cubicBezTo>
                <a:lnTo>
                  <a:pt x="0" y="284496"/>
                </a:lnTo>
                <a:cubicBezTo>
                  <a:pt x="0" y="291241"/>
                  <a:pt x="5113" y="293726"/>
                  <a:pt x="10588" y="293726"/>
                </a:cubicBezTo>
                <a:cubicBezTo>
                  <a:pt x="15582" y="293726"/>
                  <a:pt x="21056" y="291241"/>
                  <a:pt x="21056" y="284496"/>
                </a:cubicBezTo>
                <a:lnTo>
                  <a:pt x="21056" y="244038"/>
                </a:lnTo>
                <a:cubicBezTo>
                  <a:pt x="21056" y="240374"/>
                  <a:pt x="23080" y="236943"/>
                  <a:pt x="25218" y="234935"/>
                </a:cubicBezTo>
                <a:lnTo>
                  <a:pt x="73519" y="186080"/>
                </a:lnTo>
                <a:cubicBezTo>
                  <a:pt x="73519" y="186080"/>
                  <a:pt x="75181" y="184423"/>
                  <a:pt x="76375" y="184423"/>
                </a:cubicBezTo>
                <a:cubicBezTo>
                  <a:pt x="77685" y="184423"/>
                  <a:pt x="78513" y="185256"/>
                  <a:pt x="78990" y="186080"/>
                </a:cubicBezTo>
                <a:lnTo>
                  <a:pt x="142278" y="289584"/>
                </a:lnTo>
                <a:cubicBezTo>
                  <a:pt x="143944" y="292543"/>
                  <a:pt x="146915" y="293726"/>
                  <a:pt x="149891" y="293726"/>
                </a:cubicBezTo>
                <a:cubicBezTo>
                  <a:pt x="155722" y="293726"/>
                  <a:pt x="160716" y="288756"/>
                  <a:pt x="160716" y="283672"/>
                </a:cubicBezTo>
                <a:cubicBezTo>
                  <a:pt x="160716" y="282488"/>
                  <a:pt x="160359" y="280832"/>
                  <a:pt x="159530" y="279175"/>
                </a:cubicBezTo>
                <a:lnTo>
                  <a:pt x="93267" y="171888"/>
                </a:lnTo>
                <a:cubicBezTo>
                  <a:pt x="92791" y="171060"/>
                  <a:pt x="92314" y="170232"/>
                  <a:pt x="92314" y="168575"/>
                </a:cubicBezTo>
                <a:cubicBezTo>
                  <a:pt x="92314" y="167273"/>
                  <a:pt x="93267" y="166090"/>
                  <a:pt x="93267" y="166090"/>
                </a:cubicBezTo>
                <a:lnTo>
                  <a:pt x="151561" y="106826"/>
                </a:lnTo>
                <a:close/>
                <a:moveTo>
                  <a:pt x="329505" y="260715"/>
                </a:moveTo>
                <a:cubicBezTo>
                  <a:pt x="313090" y="269945"/>
                  <a:pt x="297622" y="274556"/>
                  <a:pt x="282512" y="274556"/>
                </a:cubicBezTo>
                <a:cubicBezTo>
                  <a:pt x="227907" y="274556"/>
                  <a:pt x="218272" y="250306"/>
                  <a:pt x="216963" y="204883"/>
                </a:cubicBezTo>
                <a:cubicBezTo>
                  <a:pt x="216963" y="203230"/>
                  <a:pt x="217796" y="201924"/>
                  <a:pt x="220295" y="201924"/>
                </a:cubicBezTo>
                <a:lnTo>
                  <a:pt x="335812" y="201924"/>
                </a:lnTo>
                <a:cubicBezTo>
                  <a:pt x="352941" y="201924"/>
                  <a:pt x="355445" y="189863"/>
                  <a:pt x="355445" y="177319"/>
                </a:cubicBezTo>
                <a:cubicBezTo>
                  <a:pt x="355445" y="121372"/>
                  <a:pt x="333670" y="90141"/>
                  <a:pt x="276566" y="90141"/>
                </a:cubicBezTo>
                <a:cubicBezTo>
                  <a:pt x="207331" y="90141"/>
                  <a:pt x="196029" y="134732"/>
                  <a:pt x="196029" y="191870"/>
                </a:cubicBezTo>
                <a:cubicBezTo>
                  <a:pt x="196029" y="256574"/>
                  <a:pt x="210306" y="293718"/>
                  <a:pt x="279541" y="293718"/>
                </a:cubicBezTo>
                <a:cubicBezTo>
                  <a:pt x="305116" y="293718"/>
                  <a:pt x="328676" y="284961"/>
                  <a:pt x="345805" y="273728"/>
                </a:cubicBezTo>
                <a:cubicBezTo>
                  <a:pt x="349137" y="271598"/>
                  <a:pt x="351751" y="268284"/>
                  <a:pt x="351751" y="265799"/>
                </a:cubicBezTo>
                <a:cubicBezTo>
                  <a:pt x="351751" y="260360"/>
                  <a:pt x="347114" y="254444"/>
                  <a:pt x="341168" y="254444"/>
                </a:cubicBezTo>
                <a:cubicBezTo>
                  <a:pt x="338311" y="254444"/>
                  <a:pt x="334507" y="257875"/>
                  <a:pt x="329509" y="260715"/>
                </a:cubicBezTo>
                <a:close/>
                <a:moveTo>
                  <a:pt x="335812" y="180278"/>
                </a:moveTo>
                <a:cubicBezTo>
                  <a:pt x="335812" y="182289"/>
                  <a:pt x="334503" y="182763"/>
                  <a:pt x="332837" y="182763"/>
                </a:cubicBezTo>
                <a:lnTo>
                  <a:pt x="220295" y="182763"/>
                </a:lnTo>
                <a:cubicBezTo>
                  <a:pt x="217439" y="182763"/>
                  <a:pt x="216963" y="181106"/>
                  <a:pt x="216963" y="178976"/>
                </a:cubicBezTo>
                <a:cubicBezTo>
                  <a:pt x="216963" y="135564"/>
                  <a:pt x="229093" y="108829"/>
                  <a:pt x="276562" y="108829"/>
                </a:cubicBezTo>
                <a:cubicBezTo>
                  <a:pt x="326529" y="108829"/>
                  <a:pt x="335808" y="138878"/>
                  <a:pt x="335808" y="180278"/>
                </a:cubicBezTo>
                <a:close/>
                <a:moveTo>
                  <a:pt x="495589" y="109303"/>
                </a:moveTo>
                <a:cubicBezTo>
                  <a:pt x="533417" y="109303"/>
                  <a:pt x="551027" y="126808"/>
                  <a:pt x="551027" y="168567"/>
                </a:cubicBezTo>
                <a:lnTo>
                  <a:pt x="551027" y="284492"/>
                </a:lnTo>
                <a:cubicBezTo>
                  <a:pt x="551027" y="291237"/>
                  <a:pt x="556025" y="293722"/>
                  <a:pt x="561495" y="293722"/>
                </a:cubicBezTo>
                <a:cubicBezTo>
                  <a:pt x="566494" y="293722"/>
                  <a:pt x="571964" y="291237"/>
                  <a:pt x="571964" y="284492"/>
                </a:cubicBezTo>
                <a:lnTo>
                  <a:pt x="571964" y="168567"/>
                </a:lnTo>
                <a:cubicBezTo>
                  <a:pt x="571964" y="122670"/>
                  <a:pt x="552693" y="90141"/>
                  <a:pt x="495589" y="90141"/>
                </a:cubicBezTo>
                <a:cubicBezTo>
                  <a:pt x="481312" y="90141"/>
                  <a:pt x="461207" y="92622"/>
                  <a:pt x="442769" y="108001"/>
                </a:cubicBezTo>
                <a:cubicBezTo>
                  <a:pt x="441456" y="108829"/>
                  <a:pt x="439318" y="110959"/>
                  <a:pt x="438485" y="110959"/>
                </a:cubicBezTo>
                <a:cubicBezTo>
                  <a:pt x="436819" y="110959"/>
                  <a:pt x="436461" y="109653"/>
                  <a:pt x="436461" y="108001"/>
                </a:cubicBezTo>
                <a:lnTo>
                  <a:pt x="436461" y="8283"/>
                </a:lnTo>
                <a:cubicBezTo>
                  <a:pt x="436461" y="2012"/>
                  <a:pt x="430154" y="0"/>
                  <a:pt x="425993" y="0"/>
                </a:cubicBezTo>
                <a:cubicBezTo>
                  <a:pt x="420518" y="0"/>
                  <a:pt x="415405" y="2485"/>
                  <a:pt x="415405" y="9108"/>
                </a:cubicBezTo>
                <a:lnTo>
                  <a:pt x="415405" y="284488"/>
                </a:lnTo>
                <a:cubicBezTo>
                  <a:pt x="415405" y="291233"/>
                  <a:pt x="420518" y="293718"/>
                  <a:pt x="425993" y="293718"/>
                </a:cubicBezTo>
                <a:cubicBezTo>
                  <a:pt x="430987" y="293718"/>
                  <a:pt x="436461" y="291233"/>
                  <a:pt x="436461" y="284488"/>
                </a:cubicBezTo>
                <a:lnTo>
                  <a:pt x="436461" y="165253"/>
                </a:lnTo>
                <a:cubicBezTo>
                  <a:pt x="436461" y="141003"/>
                  <a:pt x="443598" y="109303"/>
                  <a:pt x="495589" y="109303"/>
                </a:cubicBezTo>
                <a:close/>
                <a:moveTo>
                  <a:pt x="666897" y="15857"/>
                </a:moveTo>
                <a:cubicBezTo>
                  <a:pt x="666897" y="6627"/>
                  <a:pt x="660117" y="4"/>
                  <a:pt x="650958" y="4"/>
                </a:cubicBezTo>
                <a:cubicBezTo>
                  <a:pt x="641199" y="4"/>
                  <a:pt x="634539" y="6627"/>
                  <a:pt x="634539" y="15857"/>
                </a:cubicBezTo>
                <a:cubicBezTo>
                  <a:pt x="634539" y="25433"/>
                  <a:pt x="641199" y="32060"/>
                  <a:pt x="650958" y="32060"/>
                </a:cubicBezTo>
                <a:cubicBezTo>
                  <a:pt x="660117" y="32060"/>
                  <a:pt x="666897" y="25437"/>
                  <a:pt x="666897" y="15857"/>
                </a:cubicBezTo>
                <a:close/>
                <a:moveTo>
                  <a:pt x="640370" y="284492"/>
                </a:moveTo>
                <a:cubicBezTo>
                  <a:pt x="640370" y="291237"/>
                  <a:pt x="645483" y="293722"/>
                  <a:pt x="650958" y="293722"/>
                </a:cubicBezTo>
                <a:cubicBezTo>
                  <a:pt x="655952" y="293722"/>
                  <a:pt x="661427" y="291237"/>
                  <a:pt x="661427" y="284492"/>
                </a:cubicBezTo>
                <a:lnTo>
                  <a:pt x="661427" y="99248"/>
                </a:lnTo>
                <a:cubicBezTo>
                  <a:pt x="661427" y="92626"/>
                  <a:pt x="655952" y="90145"/>
                  <a:pt x="650958" y="90145"/>
                </a:cubicBezTo>
                <a:cubicBezTo>
                  <a:pt x="645483" y="90145"/>
                  <a:pt x="640370" y="92626"/>
                  <a:pt x="640370" y="99248"/>
                </a:cubicBezTo>
                <a:lnTo>
                  <a:pt x="640370" y="284492"/>
                </a:lnTo>
                <a:close/>
                <a:moveTo>
                  <a:pt x="799428" y="274556"/>
                </a:moveTo>
                <a:cubicBezTo>
                  <a:pt x="776353" y="274556"/>
                  <a:pt x="764214" y="262490"/>
                  <a:pt x="764214" y="242027"/>
                </a:cubicBezTo>
                <a:lnTo>
                  <a:pt x="764214" y="114746"/>
                </a:lnTo>
                <a:cubicBezTo>
                  <a:pt x="764214" y="111788"/>
                  <a:pt x="765523" y="110959"/>
                  <a:pt x="768022" y="110959"/>
                </a:cubicBezTo>
                <a:lnTo>
                  <a:pt x="800261" y="110959"/>
                </a:lnTo>
                <a:cubicBezTo>
                  <a:pt x="806569" y="110959"/>
                  <a:pt x="808711" y="105989"/>
                  <a:pt x="808711" y="101378"/>
                </a:cubicBezTo>
                <a:cubicBezTo>
                  <a:pt x="808711" y="96294"/>
                  <a:pt x="806569" y="91798"/>
                  <a:pt x="800261" y="91798"/>
                </a:cubicBezTo>
                <a:lnTo>
                  <a:pt x="768022" y="91798"/>
                </a:lnTo>
                <a:cubicBezTo>
                  <a:pt x="765523" y="91798"/>
                  <a:pt x="764214" y="90969"/>
                  <a:pt x="764214" y="88011"/>
                </a:cubicBezTo>
                <a:lnTo>
                  <a:pt x="764214" y="33717"/>
                </a:lnTo>
                <a:cubicBezTo>
                  <a:pt x="764214" y="27094"/>
                  <a:pt x="758743" y="24609"/>
                  <a:pt x="753745" y="24609"/>
                </a:cubicBezTo>
                <a:cubicBezTo>
                  <a:pt x="748275" y="24609"/>
                  <a:pt x="743276" y="27094"/>
                  <a:pt x="743276" y="33717"/>
                </a:cubicBezTo>
                <a:lnTo>
                  <a:pt x="743276" y="88839"/>
                </a:lnTo>
                <a:cubicBezTo>
                  <a:pt x="743276" y="90969"/>
                  <a:pt x="741491" y="91798"/>
                  <a:pt x="739468" y="91798"/>
                </a:cubicBezTo>
                <a:lnTo>
                  <a:pt x="711271" y="91798"/>
                </a:lnTo>
                <a:cubicBezTo>
                  <a:pt x="705087" y="91798"/>
                  <a:pt x="702944" y="96294"/>
                  <a:pt x="702944" y="101378"/>
                </a:cubicBezTo>
                <a:cubicBezTo>
                  <a:pt x="702944" y="105989"/>
                  <a:pt x="705083" y="110959"/>
                  <a:pt x="711271" y="110959"/>
                </a:cubicBezTo>
                <a:lnTo>
                  <a:pt x="739468" y="110959"/>
                </a:lnTo>
                <a:cubicBezTo>
                  <a:pt x="741491" y="110959"/>
                  <a:pt x="743276" y="111314"/>
                  <a:pt x="743276" y="113440"/>
                </a:cubicBezTo>
                <a:lnTo>
                  <a:pt x="743276" y="237408"/>
                </a:lnTo>
                <a:cubicBezTo>
                  <a:pt x="743276" y="273254"/>
                  <a:pt x="762076" y="293718"/>
                  <a:pt x="799428" y="293718"/>
                </a:cubicBezTo>
                <a:cubicBezTo>
                  <a:pt x="806212" y="293718"/>
                  <a:pt x="808711" y="288748"/>
                  <a:pt x="808711" y="284137"/>
                </a:cubicBezTo>
                <a:cubicBezTo>
                  <a:pt x="808711" y="279167"/>
                  <a:pt x="806212" y="274556"/>
                  <a:pt x="799428" y="274556"/>
                </a:cubicBezTo>
                <a:close/>
                <a:moveTo>
                  <a:pt x="921967" y="274556"/>
                </a:moveTo>
                <a:cubicBezTo>
                  <a:pt x="898892" y="274556"/>
                  <a:pt x="886753" y="262490"/>
                  <a:pt x="886753" y="242027"/>
                </a:cubicBezTo>
                <a:lnTo>
                  <a:pt x="886753" y="114746"/>
                </a:lnTo>
                <a:cubicBezTo>
                  <a:pt x="886753" y="111788"/>
                  <a:pt x="888062" y="110959"/>
                  <a:pt x="890561" y="110959"/>
                </a:cubicBezTo>
                <a:lnTo>
                  <a:pt x="922800" y="110959"/>
                </a:lnTo>
                <a:cubicBezTo>
                  <a:pt x="929108" y="110959"/>
                  <a:pt x="931250" y="105989"/>
                  <a:pt x="931250" y="101378"/>
                </a:cubicBezTo>
                <a:cubicBezTo>
                  <a:pt x="931250" y="96294"/>
                  <a:pt x="929108" y="91798"/>
                  <a:pt x="922800" y="91798"/>
                </a:cubicBezTo>
                <a:lnTo>
                  <a:pt x="890561" y="91798"/>
                </a:lnTo>
                <a:cubicBezTo>
                  <a:pt x="888062" y="91798"/>
                  <a:pt x="886753" y="90969"/>
                  <a:pt x="886753" y="88011"/>
                </a:cubicBezTo>
                <a:lnTo>
                  <a:pt x="886753" y="33717"/>
                </a:lnTo>
                <a:cubicBezTo>
                  <a:pt x="886753" y="27094"/>
                  <a:pt x="881282" y="24609"/>
                  <a:pt x="876284" y="24609"/>
                </a:cubicBezTo>
                <a:cubicBezTo>
                  <a:pt x="870814" y="24609"/>
                  <a:pt x="865815" y="27094"/>
                  <a:pt x="865815" y="33717"/>
                </a:cubicBezTo>
                <a:lnTo>
                  <a:pt x="865815" y="88839"/>
                </a:lnTo>
                <a:cubicBezTo>
                  <a:pt x="865815" y="90969"/>
                  <a:pt x="864030" y="91798"/>
                  <a:pt x="862007" y="91798"/>
                </a:cubicBezTo>
                <a:lnTo>
                  <a:pt x="833810" y="91798"/>
                </a:lnTo>
                <a:cubicBezTo>
                  <a:pt x="827625" y="91798"/>
                  <a:pt x="825483" y="96294"/>
                  <a:pt x="825483" y="101378"/>
                </a:cubicBezTo>
                <a:cubicBezTo>
                  <a:pt x="825483" y="105989"/>
                  <a:pt x="827621" y="110959"/>
                  <a:pt x="833810" y="110959"/>
                </a:cubicBezTo>
                <a:lnTo>
                  <a:pt x="862007" y="110959"/>
                </a:lnTo>
                <a:cubicBezTo>
                  <a:pt x="864030" y="110959"/>
                  <a:pt x="865815" y="111314"/>
                  <a:pt x="865815" y="113440"/>
                </a:cubicBezTo>
                <a:lnTo>
                  <a:pt x="865815" y="237408"/>
                </a:lnTo>
                <a:cubicBezTo>
                  <a:pt x="865815" y="273254"/>
                  <a:pt x="884615" y="293718"/>
                  <a:pt x="921967" y="293718"/>
                </a:cubicBezTo>
                <a:cubicBezTo>
                  <a:pt x="928751" y="293718"/>
                  <a:pt x="931250" y="288748"/>
                  <a:pt x="931250" y="284137"/>
                </a:cubicBezTo>
                <a:cubicBezTo>
                  <a:pt x="931250" y="279167"/>
                  <a:pt x="928751" y="274556"/>
                  <a:pt x="921967" y="274556"/>
                </a:cubicBezTo>
                <a:close/>
                <a:moveTo>
                  <a:pt x="1088613" y="221563"/>
                </a:moveTo>
                <a:cubicBezTo>
                  <a:pt x="1088613" y="249951"/>
                  <a:pt x="1071008" y="274556"/>
                  <a:pt x="1029010" y="274556"/>
                </a:cubicBezTo>
                <a:cubicBezTo>
                  <a:pt x="992963" y="274556"/>
                  <a:pt x="977019" y="259063"/>
                  <a:pt x="977019" y="236110"/>
                </a:cubicBezTo>
                <a:cubicBezTo>
                  <a:pt x="977019" y="202753"/>
                  <a:pt x="1006402" y="197783"/>
                  <a:pt x="1039122" y="197783"/>
                </a:cubicBezTo>
                <a:lnTo>
                  <a:pt x="1084805" y="197783"/>
                </a:lnTo>
                <a:cubicBezTo>
                  <a:pt x="1087776" y="197783"/>
                  <a:pt x="1088613" y="198966"/>
                  <a:pt x="1088613" y="201447"/>
                </a:cubicBezTo>
                <a:lnTo>
                  <a:pt x="1088613" y="221559"/>
                </a:lnTo>
                <a:close/>
                <a:moveTo>
                  <a:pt x="1120135" y="275384"/>
                </a:moveTo>
                <a:cubicBezTo>
                  <a:pt x="1113831" y="275384"/>
                  <a:pt x="1110027" y="271598"/>
                  <a:pt x="1110027" y="262849"/>
                </a:cubicBezTo>
                <a:lnTo>
                  <a:pt x="1110027" y="170223"/>
                </a:lnTo>
                <a:cubicBezTo>
                  <a:pt x="1110027" y="122201"/>
                  <a:pt x="1095750" y="90145"/>
                  <a:pt x="1035318" y="90145"/>
                </a:cubicBezTo>
                <a:cubicBezTo>
                  <a:pt x="1013904" y="90145"/>
                  <a:pt x="990820" y="94282"/>
                  <a:pt x="971906" y="108005"/>
                </a:cubicBezTo>
                <a:cubicBezTo>
                  <a:pt x="968221" y="110490"/>
                  <a:pt x="966908" y="113918"/>
                  <a:pt x="966908" y="116402"/>
                </a:cubicBezTo>
                <a:cubicBezTo>
                  <a:pt x="966908" y="121372"/>
                  <a:pt x="971549" y="128113"/>
                  <a:pt x="976543" y="128113"/>
                </a:cubicBezTo>
                <a:cubicBezTo>
                  <a:pt x="978686" y="128113"/>
                  <a:pt x="979876" y="127285"/>
                  <a:pt x="980705" y="126812"/>
                </a:cubicBezTo>
                <a:cubicBezTo>
                  <a:pt x="996291" y="117586"/>
                  <a:pt x="1009731" y="109307"/>
                  <a:pt x="1034476" y="109307"/>
                </a:cubicBezTo>
                <a:cubicBezTo>
                  <a:pt x="1071357" y="109307"/>
                  <a:pt x="1088133" y="125159"/>
                  <a:pt x="1088133" y="160647"/>
                </a:cubicBezTo>
                <a:lnTo>
                  <a:pt x="1088133" y="174842"/>
                </a:lnTo>
                <a:cubicBezTo>
                  <a:pt x="1088133" y="176850"/>
                  <a:pt x="1087772" y="178507"/>
                  <a:pt x="1084444" y="178507"/>
                </a:cubicBezTo>
                <a:lnTo>
                  <a:pt x="1036147" y="178507"/>
                </a:lnTo>
                <a:cubicBezTo>
                  <a:pt x="994982" y="178507"/>
                  <a:pt x="955963" y="188561"/>
                  <a:pt x="955963" y="237412"/>
                </a:cubicBezTo>
                <a:cubicBezTo>
                  <a:pt x="955963" y="264975"/>
                  <a:pt x="974881" y="293722"/>
                  <a:pt x="1023536" y="293722"/>
                </a:cubicBezTo>
                <a:cubicBezTo>
                  <a:pt x="1053756" y="293722"/>
                  <a:pt x="1068862" y="285793"/>
                  <a:pt x="1084448" y="272899"/>
                </a:cubicBezTo>
                <a:cubicBezTo>
                  <a:pt x="1086471" y="271247"/>
                  <a:pt x="1088613" y="268639"/>
                  <a:pt x="1089923" y="268639"/>
                </a:cubicBezTo>
                <a:cubicBezTo>
                  <a:pt x="1090756" y="268639"/>
                  <a:pt x="1091109" y="269113"/>
                  <a:pt x="1091585" y="271598"/>
                </a:cubicBezTo>
                <a:cubicBezTo>
                  <a:pt x="1094441" y="285438"/>
                  <a:pt x="1103243" y="293722"/>
                  <a:pt x="1117997" y="293722"/>
                </a:cubicBezTo>
                <a:cubicBezTo>
                  <a:pt x="1131441" y="293722"/>
                  <a:pt x="1135249" y="291237"/>
                  <a:pt x="1135249" y="284141"/>
                </a:cubicBezTo>
                <a:cubicBezTo>
                  <a:pt x="1135249" y="278698"/>
                  <a:pt x="1132631" y="275384"/>
                  <a:pt x="1128112" y="275384"/>
                </a:cubicBezTo>
                <a:lnTo>
                  <a:pt x="1120139" y="275384"/>
                </a:lnTo>
                <a:close/>
                <a:moveTo>
                  <a:pt x="1014376" y="24964"/>
                </a:moveTo>
                <a:cubicBezTo>
                  <a:pt x="1014376" y="15861"/>
                  <a:pt x="1007593" y="9116"/>
                  <a:pt x="998433" y="9116"/>
                </a:cubicBezTo>
                <a:cubicBezTo>
                  <a:pt x="988678" y="9116"/>
                  <a:pt x="982018" y="15861"/>
                  <a:pt x="982018" y="24964"/>
                </a:cubicBezTo>
                <a:cubicBezTo>
                  <a:pt x="982018" y="34545"/>
                  <a:pt x="988678" y="41290"/>
                  <a:pt x="998433" y="41290"/>
                </a:cubicBezTo>
                <a:cubicBezTo>
                  <a:pt x="1007593" y="41290"/>
                  <a:pt x="1014376" y="34545"/>
                  <a:pt x="1014376" y="24964"/>
                </a:cubicBezTo>
                <a:close/>
                <a:moveTo>
                  <a:pt x="1093251" y="24964"/>
                </a:moveTo>
                <a:cubicBezTo>
                  <a:pt x="1093251" y="15861"/>
                  <a:pt x="1086467" y="9116"/>
                  <a:pt x="1077308" y="9116"/>
                </a:cubicBezTo>
                <a:cubicBezTo>
                  <a:pt x="1067676" y="9116"/>
                  <a:pt x="1060892" y="15861"/>
                  <a:pt x="1060892" y="24964"/>
                </a:cubicBezTo>
                <a:cubicBezTo>
                  <a:pt x="1060892" y="34545"/>
                  <a:pt x="1067676" y="41290"/>
                  <a:pt x="1077308" y="41290"/>
                </a:cubicBezTo>
                <a:cubicBezTo>
                  <a:pt x="1086467" y="41290"/>
                  <a:pt x="1093251" y="34545"/>
                  <a:pt x="1093251" y="24964"/>
                </a:cubicBezTo>
                <a:close/>
                <a:moveTo>
                  <a:pt x="1452052" y="284496"/>
                </a:moveTo>
                <a:cubicBezTo>
                  <a:pt x="1452052" y="291241"/>
                  <a:pt x="1457170" y="293726"/>
                  <a:pt x="1462521" y="293726"/>
                </a:cubicBezTo>
                <a:cubicBezTo>
                  <a:pt x="1467638" y="293726"/>
                  <a:pt x="1473109" y="291241"/>
                  <a:pt x="1473109" y="284496"/>
                </a:cubicBezTo>
                <a:lnTo>
                  <a:pt x="1473109" y="168571"/>
                </a:lnTo>
                <a:cubicBezTo>
                  <a:pt x="1473109" y="122674"/>
                  <a:pt x="1453718" y="90145"/>
                  <a:pt x="1396733" y="90145"/>
                </a:cubicBezTo>
                <a:cubicBezTo>
                  <a:pt x="1375677" y="90145"/>
                  <a:pt x="1352593" y="95466"/>
                  <a:pt x="1332017" y="113918"/>
                </a:cubicBezTo>
                <a:cubicBezTo>
                  <a:pt x="1329994" y="115929"/>
                  <a:pt x="1328684" y="116402"/>
                  <a:pt x="1327018" y="116402"/>
                </a:cubicBezTo>
                <a:cubicBezTo>
                  <a:pt x="1325709" y="116402"/>
                  <a:pt x="1324043" y="115929"/>
                  <a:pt x="1321548" y="113089"/>
                </a:cubicBezTo>
                <a:cubicBezTo>
                  <a:pt x="1306081" y="95462"/>
                  <a:pt x="1286333" y="90145"/>
                  <a:pt x="1261112" y="90145"/>
                </a:cubicBezTo>
                <a:cubicBezTo>
                  <a:pt x="1245168" y="90145"/>
                  <a:pt x="1225060" y="93458"/>
                  <a:pt x="1208292" y="108005"/>
                </a:cubicBezTo>
                <a:cubicBezTo>
                  <a:pt x="1208292" y="108005"/>
                  <a:pt x="1204841" y="110963"/>
                  <a:pt x="1204008" y="110963"/>
                </a:cubicBezTo>
                <a:cubicBezTo>
                  <a:pt x="1202341" y="110963"/>
                  <a:pt x="1201984" y="109658"/>
                  <a:pt x="1201984" y="108005"/>
                </a:cubicBezTo>
                <a:lnTo>
                  <a:pt x="1201984" y="98424"/>
                </a:lnTo>
                <a:cubicBezTo>
                  <a:pt x="1201984" y="92153"/>
                  <a:pt x="1196034" y="90145"/>
                  <a:pt x="1191516" y="90145"/>
                </a:cubicBezTo>
                <a:cubicBezTo>
                  <a:pt x="1186041" y="90145"/>
                  <a:pt x="1180928" y="92626"/>
                  <a:pt x="1180928" y="99248"/>
                </a:cubicBezTo>
                <a:lnTo>
                  <a:pt x="1180928" y="284492"/>
                </a:lnTo>
                <a:cubicBezTo>
                  <a:pt x="1180928" y="291237"/>
                  <a:pt x="1186041" y="293722"/>
                  <a:pt x="1191516" y="293722"/>
                </a:cubicBezTo>
                <a:cubicBezTo>
                  <a:pt x="1196510" y="293722"/>
                  <a:pt x="1201984" y="291237"/>
                  <a:pt x="1201984" y="284492"/>
                </a:cubicBezTo>
                <a:lnTo>
                  <a:pt x="1201984" y="163123"/>
                </a:lnTo>
                <a:cubicBezTo>
                  <a:pt x="1201984" y="133079"/>
                  <a:pt x="1217447" y="109303"/>
                  <a:pt x="1261112" y="109303"/>
                </a:cubicBezTo>
                <a:cubicBezTo>
                  <a:pt x="1298464" y="109303"/>
                  <a:pt x="1316550" y="123849"/>
                  <a:pt x="1316550" y="166910"/>
                </a:cubicBezTo>
                <a:lnTo>
                  <a:pt x="1316550" y="284492"/>
                </a:lnTo>
                <a:cubicBezTo>
                  <a:pt x="1316550" y="291237"/>
                  <a:pt x="1321548" y="293722"/>
                  <a:pt x="1327018" y="293722"/>
                </a:cubicBezTo>
                <a:cubicBezTo>
                  <a:pt x="1332017" y="293722"/>
                  <a:pt x="1337487" y="291237"/>
                  <a:pt x="1337487" y="284492"/>
                </a:cubicBezTo>
                <a:lnTo>
                  <a:pt x="1337487" y="168567"/>
                </a:lnTo>
                <a:cubicBezTo>
                  <a:pt x="1337487" y="121842"/>
                  <a:pt x="1361043" y="109303"/>
                  <a:pt x="1396733" y="109303"/>
                </a:cubicBezTo>
                <a:cubicBezTo>
                  <a:pt x="1434443" y="109303"/>
                  <a:pt x="1452048" y="126808"/>
                  <a:pt x="1452048" y="168567"/>
                </a:cubicBezTo>
                <a:lnTo>
                  <a:pt x="1452048" y="284492"/>
                </a:lnTo>
                <a:close/>
                <a:moveTo>
                  <a:pt x="1567927" y="15861"/>
                </a:moveTo>
                <a:cubicBezTo>
                  <a:pt x="1567927" y="6631"/>
                  <a:pt x="1561147" y="8"/>
                  <a:pt x="1551988" y="8"/>
                </a:cubicBezTo>
                <a:cubicBezTo>
                  <a:pt x="1542229" y="8"/>
                  <a:pt x="1535568" y="6631"/>
                  <a:pt x="1535568" y="15861"/>
                </a:cubicBezTo>
                <a:cubicBezTo>
                  <a:pt x="1535568" y="25437"/>
                  <a:pt x="1542229" y="32064"/>
                  <a:pt x="1551988" y="32064"/>
                </a:cubicBezTo>
                <a:cubicBezTo>
                  <a:pt x="1561147" y="32064"/>
                  <a:pt x="1567927" y="25442"/>
                  <a:pt x="1567927" y="15861"/>
                </a:cubicBezTo>
                <a:close/>
                <a:moveTo>
                  <a:pt x="1541400" y="284496"/>
                </a:moveTo>
                <a:cubicBezTo>
                  <a:pt x="1541400" y="291241"/>
                  <a:pt x="1546513" y="293726"/>
                  <a:pt x="1551988" y="293726"/>
                </a:cubicBezTo>
                <a:cubicBezTo>
                  <a:pt x="1556982" y="293726"/>
                  <a:pt x="1562456" y="291241"/>
                  <a:pt x="1562456" y="284496"/>
                </a:cubicBezTo>
                <a:lnTo>
                  <a:pt x="1562456" y="99252"/>
                </a:lnTo>
                <a:cubicBezTo>
                  <a:pt x="1562456" y="92630"/>
                  <a:pt x="1556982" y="90149"/>
                  <a:pt x="1551988" y="90149"/>
                </a:cubicBezTo>
                <a:cubicBezTo>
                  <a:pt x="1546513" y="90149"/>
                  <a:pt x="1541400" y="92630"/>
                  <a:pt x="1541400" y="99252"/>
                </a:cubicBezTo>
                <a:lnTo>
                  <a:pt x="1541400" y="284496"/>
                </a:lnTo>
                <a:close/>
                <a:moveTo>
                  <a:pt x="1626582" y="268643"/>
                </a:moveTo>
                <a:cubicBezTo>
                  <a:pt x="1640859" y="282011"/>
                  <a:pt x="1663939" y="293726"/>
                  <a:pt x="1694155" y="293726"/>
                </a:cubicBezTo>
                <a:cubicBezTo>
                  <a:pt x="1732821" y="293726"/>
                  <a:pt x="1763041" y="274087"/>
                  <a:pt x="1763041" y="237775"/>
                </a:cubicBezTo>
                <a:cubicBezTo>
                  <a:pt x="1763041" y="211513"/>
                  <a:pt x="1747931" y="195665"/>
                  <a:pt x="1710098" y="183595"/>
                </a:cubicBezTo>
                <a:lnTo>
                  <a:pt x="1682496" y="174842"/>
                </a:lnTo>
                <a:cubicBezTo>
                  <a:pt x="1659773" y="167747"/>
                  <a:pt x="1647638" y="160173"/>
                  <a:pt x="1647638" y="143142"/>
                </a:cubicBezTo>
                <a:cubicBezTo>
                  <a:pt x="1647638" y="121377"/>
                  <a:pt x="1665720" y="109307"/>
                  <a:pt x="1694155" y="109307"/>
                </a:cubicBezTo>
                <a:cubicBezTo>
                  <a:pt x="1708075" y="109307"/>
                  <a:pt x="1721043" y="112265"/>
                  <a:pt x="1736982" y="121017"/>
                </a:cubicBezTo>
                <a:cubicBezTo>
                  <a:pt x="1739481" y="122201"/>
                  <a:pt x="1740790" y="122674"/>
                  <a:pt x="1743289" y="122674"/>
                </a:cubicBezTo>
                <a:cubicBezTo>
                  <a:pt x="1747451" y="122674"/>
                  <a:pt x="1752925" y="117590"/>
                  <a:pt x="1752925" y="111792"/>
                </a:cubicBezTo>
                <a:cubicBezTo>
                  <a:pt x="1752925" y="108833"/>
                  <a:pt x="1751259" y="105993"/>
                  <a:pt x="1747451" y="103867"/>
                </a:cubicBezTo>
                <a:cubicBezTo>
                  <a:pt x="1735320" y="95939"/>
                  <a:pt x="1715211" y="90145"/>
                  <a:pt x="1694155" y="90145"/>
                </a:cubicBezTo>
                <a:cubicBezTo>
                  <a:pt x="1654779" y="90145"/>
                  <a:pt x="1626582" y="108833"/>
                  <a:pt x="1626582" y="143137"/>
                </a:cubicBezTo>
                <a:cubicBezTo>
                  <a:pt x="1626582" y="170582"/>
                  <a:pt x="1645500" y="185248"/>
                  <a:pt x="1678216" y="194828"/>
                </a:cubicBezTo>
                <a:lnTo>
                  <a:pt x="1706413" y="203230"/>
                </a:lnTo>
                <a:cubicBezTo>
                  <a:pt x="1733177" y="211154"/>
                  <a:pt x="1742103" y="221563"/>
                  <a:pt x="1742103" y="237771"/>
                </a:cubicBezTo>
                <a:cubicBezTo>
                  <a:pt x="1742103" y="261543"/>
                  <a:pt x="1722352" y="274556"/>
                  <a:pt x="1694155" y="274556"/>
                </a:cubicBezTo>
                <a:cubicBezTo>
                  <a:pt x="1668223" y="274556"/>
                  <a:pt x="1653470" y="265326"/>
                  <a:pt x="1641335" y="254917"/>
                </a:cubicBezTo>
                <a:cubicBezTo>
                  <a:pt x="1637174" y="251604"/>
                  <a:pt x="1636341" y="250306"/>
                  <a:pt x="1632889" y="250306"/>
                </a:cubicBezTo>
                <a:cubicBezTo>
                  <a:pt x="1627895" y="250306"/>
                  <a:pt x="1622421" y="255749"/>
                  <a:pt x="1622421" y="261189"/>
                </a:cubicBezTo>
                <a:cubicBezTo>
                  <a:pt x="1622421" y="264147"/>
                  <a:pt x="1623730" y="265799"/>
                  <a:pt x="1626582" y="268639"/>
                </a:cubicBezTo>
                <a:close/>
                <a:moveTo>
                  <a:pt x="1921266" y="102211"/>
                </a:moveTo>
                <a:cubicBezTo>
                  <a:pt x="1921266" y="90149"/>
                  <a:pt x="1912816" y="90149"/>
                  <a:pt x="1899852" y="90149"/>
                </a:cubicBezTo>
                <a:cubicBezTo>
                  <a:pt x="1891046" y="90149"/>
                  <a:pt x="1868799" y="90977"/>
                  <a:pt x="1850361" y="107181"/>
                </a:cubicBezTo>
                <a:cubicBezTo>
                  <a:pt x="1849048" y="108482"/>
                  <a:pt x="1846910" y="110967"/>
                  <a:pt x="1846077" y="110967"/>
                </a:cubicBezTo>
                <a:cubicBezTo>
                  <a:pt x="1844410" y="110967"/>
                  <a:pt x="1844053" y="109662"/>
                  <a:pt x="1844053" y="108009"/>
                </a:cubicBezTo>
                <a:lnTo>
                  <a:pt x="1844053" y="99252"/>
                </a:lnTo>
                <a:cubicBezTo>
                  <a:pt x="1844053" y="92630"/>
                  <a:pt x="1838579" y="90149"/>
                  <a:pt x="1833585" y="90149"/>
                </a:cubicBezTo>
                <a:cubicBezTo>
                  <a:pt x="1828110" y="90149"/>
                  <a:pt x="1822997" y="92630"/>
                  <a:pt x="1822997" y="99252"/>
                </a:cubicBezTo>
                <a:lnTo>
                  <a:pt x="1822997" y="284496"/>
                </a:lnTo>
                <a:cubicBezTo>
                  <a:pt x="1822997" y="291241"/>
                  <a:pt x="1828110" y="293726"/>
                  <a:pt x="1833585" y="293726"/>
                </a:cubicBezTo>
                <a:cubicBezTo>
                  <a:pt x="1838579" y="293726"/>
                  <a:pt x="1844053" y="291241"/>
                  <a:pt x="1844053" y="284496"/>
                </a:cubicBezTo>
                <a:lnTo>
                  <a:pt x="1844053" y="188565"/>
                </a:lnTo>
                <a:cubicBezTo>
                  <a:pt x="1844053" y="136870"/>
                  <a:pt x="1854879" y="112265"/>
                  <a:pt x="1896873" y="112265"/>
                </a:cubicBezTo>
                <a:cubicBezTo>
                  <a:pt x="1907818" y="112265"/>
                  <a:pt x="1905676" y="112620"/>
                  <a:pt x="1910793" y="112620"/>
                </a:cubicBezTo>
                <a:cubicBezTo>
                  <a:pt x="1919120" y="112620"/>
                  <a:pt x="1921262" y="108009"/>
                  <a:pt x="1921262" y="102211"/>
                </a:cubicBezTo>
                <a:close/>
                <a:moveTo>
                  <a:pt x="2076520" y="221568"/>
                </a:moveTo>
                <a:cubicBezTo>
                  <a:pt x="2076520" y="249955"/>
                  <a:pt x="2058915" y="274560"/>
                  <a:pt x="2016917" y="274560"/>
                </a:cubicBezTo>
                <a:cubicBezTo>
                  <a:pt x="1980869" y="274560"/>
                  <a:pt x="1964926" y="259067"/>
                  <a:pt x="1964926" y="236114"/>
                </a:cubicBezTo>
                <a:cubicBezTo>
                  <a:pt x="1964926" y="202757"/>
                  <a:pt x="1994309" y="197787"/>
                  <a:pt x="2027029" y="197787"/>
                </a:cubicBezTo>
                <a:lnTo>
                  <a:pt x="2072712" y="197787"/>
                </a:lnTo>
                <a:cubicBezTo>
                  <a:pt x="2075683" y="197787"/>
                  <a:pt x="2076520" y="198970"/>
                  <a:pt x="2076520" y="201451"/>
                </a:cubicBezTo>
                <a:lnTo>
                  <a:pt x="2076520" y="221563"/>
                </a:lnTo>
                <a:close/>
                <a:moveTo>
                  <a:pt x="2108041" y="275388"/>
                </a:moveTo>
                <a:cubicBezTo>
                  <a:pt x="2101738" y="275388"/>
                  <a:pt x="2097934" y="271602"/>
                  <a:pt x="2097934" y="262853"/>
                </a:cubicBezTo>
                <a:lnTo>
                  <a:pt x="2097934" y="170227"/>
                </a:lnTo>
                <a:cubicBezTo>
                  <a:pt x="2097934" y="122205"/>
                  <a:pt x="2083657" y="90149"/>
                  <a:pt x="2023224" y="90149"/>
                </a:cubicBezTo>
                <a:cubicBezTo>
                  <a:pt x="2001811" y="90149"/>
                  <a:pt x="1978727" y="94287"/>
                  <a:pt x="1959813" y="108009"/>
                </a:cubicBezTo>
                <a:cubicBezTo>
                  <a:pt x="1956128" y="110494"/>
                  <a:pt x="1954814" y="113922"/>
                  <a:pt x="1954814" y="116407"/>
                </a:cubicBezTo>
                <a:cubicBezTo>
                  <a:pt x="1954814" y="121377"/>
                  <a:pt x="1959456" y="128117"/>
                  <a:pt x="1964450" y="128117"/>
                </a:cubicBezTo>
                <a:cubicBezTo>
                  <a:pt x="1966592" y="128117"/>
                  <a:pt x="1967782" y="127289"/>
                  <a:pt x="1968611" y="126816"/>
                </a:cubicBezTo>
                <a:cubicBezTo>
                  <a:pt x="1984197" y="117590"/>
                  <a:pt x="1997637" y="109311"/>
                  <a:pt x="2022383" y="109311"/>
                </a:cubicBezTo>
                <a:cubicBezTo>
                  <a:pt x="2059264" y="109311"/>
                  <a:pt x="2076040" y="125163"/>
                  <a:pt x="2076040" y="160651"/>
                </a:cubicBezTo>
                <a:lnTo>
                  <a:pt x="2076040" y="174847"/>
                </a:lnTo>
                <a:cubicBezTo>
                  <a:pt x="2076040" y="176854"/>
                  <a:pt x="2075679" y="178511"/>
                  <a:pt x="2072351" y="178511"/>
                </a:cubicBezTo>
                <a:lnTo>
                  <a:pt x="2024053" y="178511"/>
                </a:lnTo>
                <a:cubicBezTo>
                  <a:pt x="1982888" y="178511"/>
                  <a:pt x="1943870" y="188565"/>
                  <a:pt x="1943870" y="237416"/>
                </a:cubicBezTo>
                <a:cubicBezTo>
                  <a:pt x="1943870" y="264979"/>
                  <a:pt x="1962788" y="293726"/>
                  <a:pt x="2011442" y="293726"/>
                </a:cubicBezTo>
                <a:cubicBezTo>
                  <a:pt x="2041663" y="293726"/>
                  <a:pt x="2056769" y="285798"/>
                  <a:pt x="2072355" y="272903"/>
                </a:cubicBezTo>
                <a:cubicBezTo>
                  <a:pt x="2074378" y="271251"/>
                  <a:pt x="2076520" y="268643"/>
                  <a:pt x="2077829" y="268643"/>
                </a:cubicBezTo>
                <a:cubicBezTo>
                  <a:pt x="2078662" y="268643"/>
                  <a:pt x="2079015" y="269117"/>
                  <a:pt x="2079491" y="271602"/>
                </a:cubicBezTo>
                <a:cubicBezTo>
                  <a:pt x="2082347" y="285443"/>
                  <a:pt x="2091150" y="293726"/>
                  <a:pt x="2105903" y="293726"/>
                </a:cubicBezTo>
                <a:cubicBezTo>
                  <a:pt x="2119347" y="293726"/>
                  <a:pt x="2123155" y="291241"/>
                  <a:pt x="2123155" y="284145"/>
                </a:cubicBezTo>
                <a:cubicBezTo>
                  <a:pt x="2123155" y="278702"/>
                  <a:pt x="2120537" y="275388"/>
                  <a:pt x="2116019" y="275388"/>
                </a:cubicBezTo>
                <a:lnTo>
                  <a:pt x="2108045" y="275388"/>
                </a:lnTo>
                <a:close/>
                <a:moveTo>
                  <a:pt x="2249022" y="109311"/>
                </a:moveTo>
                <a:cubicBezTo>
                  <a:pt x="2286851" y="109311"/>
                  <a:pt x="2304461" y="126816"/>
                  <a:pt x="2304461" y="168575"/>
                </a:cubicBezTo>
                <a:lnTo>
                  <a:pt x="2304461" y="284500"/>
                </a:lnTo>
                <a:cubicBezTo>
                  <a:pt x="2304461" y="291245"/>
                  <a:pt x="2309459" y="293730"/>
                  <a:pt x="2314929" y="293730"/>
                </a:cubicBezTo>
                <a:cubicBezTo>
                  <a:pt x="2319928" y="293730"/>
                  <a:pt x="2325398" y="291245"/>
                  <a:pt x="2325398" y="284500"/>
                </a:cubicBezTo>
                <a:lnTo>
                  <a:pt x="2325398" y="168575"/>
                </a:lnTo>
                <a:cubicBezTo>
                  <a:pt x="2325398" y="122678"/>
                  <a:pt x="2306126" y="90149"/>
                  <a:pt x="2249022" y="90149"/>
                </a:cubicBezTo>
                <a:cubicBezTo>
                  <a:pt x="2234745" y="90149"/>
                  <a:pt x="2214641" y="92630"/>
                  <a:pt x="2196203" y="108009"/>
                </a:cubicBezTo>
                <a:cubicBezTo>
                  <a:pt x="2194890" y="108837"/>
                  <a:pt x="2192752" y="110967"/>
                  <a:pt x="2191918" y="110967"/>
                </a:cubicBezTo>
                <a:cubicBezTo>
                  <a:pt x="2190252" y="110967"/>
                  <a:pt x="2189895" y="109662"/>
                  <a:pt x="2189895" y="108009"/>
                </a:cubicBezTo>
                <a:lnTo>
                  <a:pt x="2189895" y="8291"/>
                </a:lnTo>
                <a:cubicBezTo>
                  <a:pt x="2189895" y="2020"/>
                  <a:pt x="2183588" y="8"/>
                  <a:pt x="2179427" y="8"/>
                </a:cubicBezTo>
                <a:cubicBezTo>
                  <a:pt x="2173952" y="8"/>
                  <a:pt x="2168839" y="2493"/>
                  <a:pt x="2168839" y="9116"/>
                </a:cubicBezTo>
                <a:lnTo>
                  <a:pt x="2168839" y="284496"/>
                </a:lnTo>
                <a:cubicBezTo>
                  <a:pt x="2168839" y="291241"/>
                  <a:pt x="2173952" y="293726"/>
                  <a:pt x="2179427" y="293726"/>
                </a:cubicBezTo>
                <a:cubicBezTo>
                  <a:pt x="2184421" y="293726"/>
                  <a:pt x="2189895" y="291241"/>
                  <a:pt x="2189895" y="284496"/>
                </a:cubicBezTo>
                <a:lnTo>
                  <a:pt x="2189895" y="165262"/>
                </a:lnTo>
                <a:cubicBezTo>
                  <a:pt x="2189895" y="141012"/>
                  <a:pt x="2197032" y="109311"/>
                  <a:pt x="2249022" y="109311"/>
                </a:cubicBezTo>
                <a:close/>
                <a:moveTo>
                  <a:pt x="2509678" y="221568"/>
                </a:moveTo>
                <a:cubicBezTo>
                  <a:pt x="2509678" y="249955"/>
                  <a:pt x="2492073" y="274560"/>
                  <a:pt x="2450075" y="274560"/>
                </a:cubicBezTo>
                <a:cubicBezTo>
                  <a:pt x="2414027" y="274560"/>
                  <a:pt x="2398084" y="259067"/>
                  <a:pt x="2398084" y="236114"/>
                </a:cubicBezTo>
                <a:cubicBezTo>
                  <a:pt x="2398084" y="202757"/>
                  <a:pt x="2427467" y="197787"/>
                  <a:pt x="2460187" y="197787"/>
                </a:cubicBezTo>
                <a:lnTo>
                  <a:pt x="2505870" y="197787"/>
                </a:lnTo>
                <a:cubicBezTo>
                  <a:pt x="2508841" y="197787"/>
                  <a:pt x="2509678" y="198970"/>
                  <a:pt x="2509678" y="201451"/>
                </a:cubicBezTo>
                <a:lnTo>
                  <a:pt x="2509678" y="221563"/>
                </a:lnTo>
                <a:close/>
                <a:moveTo>
                  <a:pt x="2541199" y="275388"/>
                </a:moveTo>
                <a:cubicBezTo>
                  <a:pt x="2534896" y="275388"/>
                  <a:pt x="2531092" y="271602"/>
                  <a:pt x="2531092" y="262853"/>
                </a:cubicBezTo>
                <a:lnTo>
                  <a:pt x="2531092" y="170227"/>
                </a:lnTo>
                <a:cubicBezTo>
                  <a:pt x="2531092" y="122205"/>
                  <a:pt x="2516815" y="90149"/>
                  <a:pt x="2456382" y="90149"/>
                </a:cubicBezTo>
                <a:cubicBezTo>
                  <a:pt x="2434969" y="90149"/>
                  <a:pt x="2411885" y="94287"/>
                  <a:pt x="2392971" y="108009"/>
                </a:cubicBezTo>
                <a:cubicBezTo>
                  <a:pt x="2389286" y="110494"/>
                  <a:pt x="2387972" y="113922"/>
                  <a:pt x="2387972" y="116407"/>
                </a:cubicBezTo>
                <a:cubicBezTo>
                  <a:pt x="2387972" y="121377"/>
                  <a:pt x="2392614" y="128117"/>
                  <a:pt x="2397608" y="128117"/>
                </a:cubicBezTo>
                <a:cubicBezTo>
                  <a:pt x="2399750" y="128117"/>
                  <a:pt x="2400940" y="127289"/>
                  <a:pt x="2401769" y="126816"/>
                </a:cubicBezTo>
                <a:cubicBezTo>
                  <a:pt x="2417355" y="117590"/>
                  <a:pt x="2430795" y="109311"/>
                  <a:pt x="2455541" y="109311"/>
                </a:cubicBezTo>
                <a:cubicBezTo>
                  <a:pt x="2492422" y="109311"/>
                  <a:pt x="2509198" y="125163"/>
                  <a:pt x="2509198" y="160651"/>
                </a:cubicBezTo>
                <a:lnTo>
                  <a:pt x="2509198" y="174847"/>
                </a:lnTo>
                <a:cubicBezTo>
                  <a:pt x="2509198" y="176854"/>
                  <a:pt x="2508837" y="178511"/>
                  <a:pt x="2505509" y="178511"/>
                </a:cubicBezTo>
                <a:lnTo>
                  <a:pt x="2457211" y="178511"/>
                </a:lnTo>
                <a:cubicBezTo>
                  <a:pt x="2416046" y="178511"/>
                  <a:pt x="2377027" y="188565"/>
                  <a:pt x="2377027" y="237416"/>
                </a:cubicBezTo>
                <a:cubicBezTo>
                  <a:pt x="2377027" y="264979"/>
                  <a:pt x="2395946" y="293726"/>
                  <a:pt x="2444600" y="293726"/>
                </a:cubicBezTo>
                <a:cubicBezTo>
                  <a:pt x="2474821" y="293726"/>
                  <a:pt x="2489927" y="285798"/>
                  <a:pt x="2505513" y="272903"/>
                </a:cubicBezTo>
                <a:cubicBezTo>
                  <a:pt x="2507536" y="271251"/>
                  <a:pt x="2509678" y="268643"/>
                  <a:pt x="2510987" y="268643"/>
                </a:cubicBezTo>
                <a:cubicBezTo>
                  <a:pt x="2511820" y="268643"/>
                  <a:pt x="2512173" y="269117"/>
                  <a:pt x="2512649" y="271602"/>
                </a:cubicBezTo>
                <a:cubicBezTo>
                  <a:pt x="2515506" y="285443"/>
                  <a:pt x="2524308" y="293726"/>
                  <a:pt x="2539061" y="293726"/>
                </a:cubicBezTo>
                <a:cubicBezTo>
                  <a:pt x="2552505" y="293726"/>
                  <a:pt x="2556314" y="291241"/>
                  <a:pt x="2556314" y="284145"/>
                </a:cubicBezTo>
                <a:cubicBezTo>
                  <a:pt x="2556314" y="278702"/>
                  <a:pt x="2553695" y="275388"/>
                  <a:pt x="2549177" y="275388"/>
                </a:cubicBezTo>
                <a:lnTo>
                  <a:pt x="2541203" y="275388"/>
                </a:lnTo>
                <a:close/>
                <a:moveTo>
                  <a:pt x="2595689" y="268643"/>
                </a:moveTo>
                <a:cubicBezTo>
                  <a:pt x="2609966" y="282011"/>
                  <a:pt x="2633046" y="293726"/>
                  <a:pt x="2663262" y="293726"/>
                </a:cubicBezTo>
                <a:cubicBezTo>
                  <a:pt x="2701928" y="293726"/>
                  <a:pt x="2732148" y="274087"/>
                  <a:pt x="2732148" y="237775"/>
                </a:cubicBezTo>
                <a:cubicBezTo>
                  <a:pt x="2732148" y="211513"/>
                  <a:pt x="2717038" y="195665"/>
                  <a:pt x="2679205" y="183595"/>
                </a:cubicBezTo>
                <a:lnTo>
                  <a:pt x="2651603" y="174842"/>
                </a:lnTo>
                <a:cubicBezTo>
                  <a:pt x="2628881" y="167747"/>
                  <a:pt x="2616746" y="160173"/>
                  <a:pt x="2616746" y="143142"/>
                </a:cubicBezTo>
                <a:cubicBezTo>
                  <a:pt x="2616746" y="121377"/>
                  <a:pt x="2634827" y="109307"/>
                  <a:pt x="2663262" y="109307"/>
                </a:cubicBezTo>
                <a:cubicBezTo>
                  <a:pt x="2677182" y="109307"/>
                  <a:pt x="2690150" y="112265"/>
                  <a:pt x="2706089" y="121017"/>
                </a:cubicBezTo>
                <a:cubicBezTo>
                  <a:pt x="2708588" y="122201"/>
                  <a:pt x="2709897" y="122674"/>
                  <a:pt x="2712397" y="122674"/>
                </a:cubicBezTo>
                <a:cubicBezTo>
                  <a:pt x="2716558" y="122674"/>
                  <a:pt x="2722032" y="117590"/>
                  <a:pt x="2722032" y="111792"/>
                </a:cubicBezTo>
                <a:cubicBezTo>
                  <a:pt x="2722032" y="108833"/>
                  <a:pt x="2720366" y="105993"/>
                  <a:pt x="2716558" y="103867"/>
                </a:cubicBezTo>
                <a:cubicBezTo>
                  <a:pt x="2704427" y="95939"/>
                  <a:pt x="2684319" y="90145"/>
                  <a:pt x="2663262" y="90145"/>
                </a:cubicBezTo>
                <a:cubicBezTo>
                  <a:pt x="2623886" y="90145"/>
                  <a:pt x="2595689" y="108833"/>
                  <a:pt x="2595689" y="143137"/>
                </a:cubicBezTo>
                <a:cubicBezTo>
                  <a:pt x="2595689" y="170582"/>
                  <a:pt x="2614608" y="185248"/>
                  <a:pt x="2647323" y="194828"/>
                </a:cubicBezTo>
                <a:lnTo>
                  <a:pt x="2675520" y="203230"/>
                </a:lnTo>
                <a:cubicBezTo>
                  <a:pt x="2702285" y="211154"/>
                  <a:pt x="2711210" y="221563"/>
                  <a:pt x="2711210" y="237771"/>
                </a:cubicBezTo>
                <a:cubicBezTo>
                  <a:pt x="2711210" y="261543"/>
                  <a:pt x="2691459" y="274556"/>
                  <a:pt x="2663262" y="274556"/>
                </a:cubicBezTo>
                <a:cubicBezTo>
                  <a:pt x="2637330" y="274556"/>
                  <a:pt x="2622577" y="265326"/>
                  <a:pt x="2610442" y="254917"/>
                </a:cubicBezTo>
                <a:cubicBezTo>
                  <a:pt x="2606281" y="251604"/>
                  <a:pt x="2605448" y="250306"/>
                  <a:pt x="2601997" y="250306"/>
                </a:cubicBezTo>
                <a:cubicBezTo>
                  <a:pt x="2597002" y="250306"/>
                  <a:pt x="2591528" y="255749"/>
                  <a:pt x="2591528" y="261189"/>
                </a:cubicBezTo>
                <a:cubicBezTo>
                  <a:pt x="2591528" y="264147"/>
                  <a:pt x="2592837" y="265799"/>
                  <a:pt x="2595689" y="268639"/>
                </a:cubicBezTo>
                <a:close/>
                <a:moveTo>
                  <a:pt x="2854223" y="274560"/>
                </a:moveTo>
                <a:cubicBezTo>
                  <a:pt x="2831148" y="274560"/>
                  <a:pt x="2819009" y="262494"/>
                  <a:pt x="2819009" y="242031"/>
                </a:cubicBezTo>
                <a:lnTo>
                  <a:pt x="2819009" y="114750"/>
                </a:lnTo>
                <a:cubicBezTo>
                  <a:pt x="2819009" y="111792"/>
                  <a:pt x="2820318" y="110963"/>
                  <a:pt x="2822817" y="110963"/>
                </a:cubicBezTo>
                <a:lnTo>
                  <a:pt x="2855056" y="110963"/>
                </a:lnTo>
                <a:cubicBezTo>
                  <a:pt x="2861364" y="110963"/>
                  <a:pt x="2863506" y="105993"/>
                  <a:pt x="2863506" y="101382"/>
                </a:cubicBezTo>
                <a:cubicBezTo>
                  <a:pt x="2863506" y="96298"/>
                  <a:pt x="2861364" y="91802"/>
                  <a:pt x="2855056" y="91802"/>
                </a:cubicBezTo>
                <a:lnTo>
                  <a:pt x="2822817" y="91802"/>
                </a:lnTo>
                <a:cubicBezTo>
                  <a:pt x="2820318" y="91802"/>
                  <a:pt x="2819009" y="90973"/>
                  <a:pt x="2819009" y="88015"/>
                </a:cubicBezTo>
                <a:lnTo>
                  <a:pt x="2819009" y="33721"/>
                </a:lnTo>
                <a:cubicBezTo>
                  <a:pt x="2819009" y="27098"/>
                  <a:pt x="2813538" y="24613"/>
                  <a:pt x="2808540" y="24613"/>
                </a:cubicBezTo>
                <a:cubicBezTo>
                  <a:pt x="2803070" y="24613"/>
                  <a:pt x="2798071" y="27098"/>
                  <a:pt x="2798071" y="33721"/>
                </a:cubicBezTo>
                <a:lnTo>
                  <a:pt x="2798071" y="88843"/>
                </a:lnTo>
                <a:cubicBezTo>
                  <a:pt x="2798071" y="90973"/>
                  <a:pt x="2796286" y="91802"/>
                  <a:pt x="2794263" y="91802"/>
                </a:cubicBezTo>
                <a:lnTo>
                  <a:pt x="2766066" y="91802"/>
                </a:lnTo>
                <a:cubicBezTo>
                  <a:pt x="2759881" y="91802"/>
                  <a:pt x="2757739" y="96298"/>
                  <a:pt x="2757739" y="101382"/>
                </a:cubicBezTo>
                <a:cubicBezTo>
                  <a:pt x="2757739" y="105993"/>
                  <a:pt x="2759877" y="110963"/>
                  <a:pt x="2766066" y="110963"/>
                </a:cubicBezTo>
                <a:lnTo>
                  <a:pt x="2794263" y="110963"/>
                </a:lnTo>
                <a:cubicBezTo>
                  <a:pt x="2796286" y="110963"/>
                  <a:pt x="2798071" y="111318"/>
                  <a:pt x="2798071" y="113444"/>
                </a:cubicBezTo>
                <a:lnTo>
                  <a:pt x="2798071" y="237412"/>
                </a:lnTo>
                <a:cubicBezTo>
                  <a:pt x="2798071" y="273258"/>
                  <a:pt x="2816871" y="293722"/>
                  <a:pt x="2854223" y="293722"/>
                </a:cubicBezTo>
                <a:cubicBezTo>
                  <a:pt x="2861007" y="293722"/>
                  <a:pt x="2863506" y="288752"/>
                  <a:pt x="2863506" y="284141"/>
                </a:cubicBezTo>
                <a:cubicBezTo>
                  <a:pt x="2863506" y="279171"/>
                  <a:pt x="2861007" y="274560"/>
                  <a:pt x="2854223" y="274560"/>
                </a:cubicBezTo>
                <a:close/>
                <a:moveTo>
                  <a:pt x="2917606" y="191878"/>
                </a:moveTo>
                <a:cubicBezTo>
                  <a:pt x="2917606" y="143497"/>
                  <a:pt x="2922243" y="109311"/>
                  <a:pt x="2977205" y="109311"/>
                </a:cubicBezTo>
                <a:cubicBezTo>
                  <a:pt x="3032171" y="109311"/>
                  <a:pt x="3036808" y="143497"/>
                  <a:pt x="3036808" y="191878"/>
                </a:cubicBezTo>
                <a:cubicBezTo>
                  <a:pt x="3036808" y="240374"/>
                  <a:pt x="3032171" y="274560"/>
                  <a:pt x="2977205" y="274560"/>
                </a:cubicBezTo>
                <a:cubicBezTo>
                  <a:pt x="2922243" y="274560"/>
                  <a:pt x="2917606" y="240374"/>
                  <a:pt x="2917606" y="191878"/>
                </a:cubicBezTo>
                <a:close/>
                <a:moveTo>
                  <a:pt x="2896668" y="191878"/>
                </a:moveTo>
                <a:cubicBezTo>
                  <a:pt x="2896668" y="249486"/>
                  <a:pt x="2907613" y="293726"/>
                  <a:pt x="2977205" y="293726"/>
                </a:cubicBezTo>
                <a:cubicBezTo>
                  <a:pt x="3046920" y="293726"/>
                  <a:pt x="3057746" y="249482"/>
                  <a:pt x="3057746" y="191878"/>
                </a:cubicBezTo>
                <a:cubicBezTo>
                  <a:pt x="3057746" y="134267"/>
                  <a:pt x="3046920" y="90149"/>
                  <a:pt x="2977205" y="90149"/>
                </a:cubicBezTo>
                <a:cubicBezTo>
                  <a:pt x="2907613" y="90149"/>
                  <a:pt x="2896668" y="134267"/>
                  <a:pt x="2896668" y="191878"/>
                </a:cubicBezTo>
                <a:close/>
              </a:path>
            </a:pathLst>
          </a:custGeom>
          <a:solidFill>
            <a:srgbClr val="008ADE"/>
          </a:solidFill>
          <a:ln w="409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612D131B-9A80-8650-D13F-8CD3E1CB7E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43407" y="3136118"/>
            <a:ext cx="1525854" cy="1515032"/>
          </a:xfrm>
          <a:prstGeom prst="rect">
            <a:avLst/>
          </a:prstGeom>
        </p:spPr>
      </p:pic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E5EB0BA-8E28-7B7F-876B-C080482C4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EFB3C98-297E-FC2E-77A5-A09FB9DB6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5E78-DCDD-4568-8AC0-78F15331182D}" type="datetime1">
              <a:rPr lang="fi-FI" smtClean="0"/>
              <a:t>18.9.2026</a:t>
            </a:fld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A43B23B-9627-60B0-03BD-98B6CBD4F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CF4B-6BB2-4C8F-83F6-6A8F61ACBFF0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380743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hittämisrahas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Vapaamuotoinen: Muoto 49">
            <a:extLst>
              <a:ext uri="{FF2B5EF4-FFF2-40B4-BE49-F238E27FC236}">
                <a16:creationId xmlns:a16="http://schemas.microsoft.com/office/drawing/2014/main" id="{6E1F0625-5553-A37A-9DB6-E9F7D9086A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6909673" y="865355"/>
            <a:ext cx="5273747" cy="5074607"/>
          </a:xfrm>
          <a:custGeom>
            <a:avLst/>
            <a:gdLst>
              <a:gd name="connsiteX0" fmla="*/ 4011680 w 5273747"/>
              <a:gd name="connsiteY0" fmla="*/ 1595 h 5074607"/>
              <a:gd name="connsiteX1" fmla="*/ 4657897 w 5273747"/>
              <a:gd name="connsiteY1" fmla="*/ 78900 h 5074607"/>
              <a:gd name="connsiteX2" fmla="*/ 5097274 w 5273747"/>
              <a:gd name="connsiteY2" fmla="*/ 257433 h 5074607"/>
              <a:gd name="connsiteX3" fmla="*/ 5273747 w 5273747"/>
              <a:gd name="connsiteY3" fmla="*/ 365164 h 5074607"/>
              <a:gd name="connsiteX4" fmla="*/ 5273747 w 5273747"/>
              <a:gd name="connsiteY4" fmla="*/ 946165 h 5074607"/>
              <a:gd name="connsiteX5" fmla="*/ 5208222 w 5273747"/>
              <a:gd name="connsiteY5" fmla="*/ 884038 h 5074607"/>
              <a:gd name="connsiteX6" fmla="*/ 4533918 w 5273747"/>
              <a:gd name="connsiteY6" fmla="*/ 516882 h 5074607"/>
              <a:gd name="connsiteX7" fmla="*/ 3169188 w 5273747"/>
              <a:gd name="connsiteY7" fmla="*/ 721596 h 5074607"/>
              <a:gd name="connsiteX8" fmla="*/ 3157742 w 5273747"/>
              <a:gd name="connsiteY8" fmla="*/ 727864 h 5074607"/>
              <a:gd name="connsiteX9" fmla="*/ 1832954 w 5273747"/>
              <a:gd name="connsiteY9" fmla="*/ 1833983 h 5074607"/>
              <a:gd name="connsiteX10" fmla="*/ 818792 w 5273747"/>
              <a:gd name="connsiteY10" fmla="*/ 2537308 h 5074607"/>
              <a:gd name="connsiteX11" fmla="*/ 1832954 w 5273747"/>
              <a:gd name="connsiteY11" fmla="*/ 3240616 h 5074607"/>
              <a:gd name="connsiteX12" fmla="*/ 3158764 w 5273747"/>
              <a:gd name="connsiteY12" fmla="*/ 4347261 h 5074607"/>
              <a:gd name="connsiteX13" fmla="*/ 3169188 w 5273747"/>
              <a:gd name="connsiteY13" fmla="*/ 4353003 h 5074607"/>
              <a:gd name="connsiteX14" fmla="*/ 4533859 w 5273747"/>
              <a:gd name="connsiteY14" fmla="*/ 4557682 h 5074607"/>
              <a:gd name="connsiteX15" fmla="*/ 5208214 w 5273747"/>
              <a:gd name="connsiteY15" fmla="*/ 4190560 h 5074607"/>
              <a:gd name="connsiteX16" fmla="*/ 5273747 w 5273747"/>
              <a:gd name="connsiteY16" fmla="*/ 4128429 h 5074607"/>
              <a:gd name="connsiteX17" fmla="*/ 5273747 w 5273747"/>
              <a:gd name="connsiteY17" fmla="*/ 4709440 h 5074607"/>
              <a:gd name="connsiteX18" fmla="*/ 5097274 w 5273747"/>
              <a:gd name="connsiteY18" fmla="*/ 4817171 h 5074607"/>
              <a:gd name="connsiteX19" fmla="*/ 4657897 w 5273747"/>
              <a:gd name="connsiteY19" fmla="*/ 4995704 h 5074607"/>
              <a:gd name="connsiteX20" fmla="*/ 4092652 w 5273747"/>
              <a:gd name="connsiteY20" fmla="*/ 5074607 h 5074607"/>
              <a:gd name="connsiteX21" fmla="*/ 2943270 w 5273747"/>
              <a:gd name="connsiteY21" fmla="*/ 4748309 h 5074607"/>
              <a:gd name="connsiteX22" fmla="*/ 1511593 w 5273747"/>
              <a:gd name="connsiteY22" fmla="*/ 3563270 h 5074607"/>
              <a:gd name="connsiteX23" fmla="*/ 0 w 5273747"/>
              <a:gd name="connsiteY23" fmla="*/ 2767213 h 5074607"/>
              <a:gd name="connsiteX24" fmla="*/ 0 w 5273747"/>
              <a:gd name="connsiteY24" fmla="*/ 2307393 h 5074607"/>
              <a:gd name="connsiteX25" fmla="*/ 1511593 w 5273747"/>
              <a:gd name="connsiteY25" fmla="*/ 1511336 h 5074607"/>
              <a:gd name="connsiteX26" fmla="*/ 2943270 w 5273747"/>
              <a:gd name="connsiteY26" fmla="*/ 326283 h 5074607"/>
              <a:gd name="connsiteX27" fmla="*/ 4011680 w 5273747"/>
              <a:gd name="connsiteY27" fmla="*/ 1595 h 5074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273747" h="5074607">
                <a:moveTo>
                  <a:pt x="4011680" y="1595"/>
                </a:moveTo>
                <a:cubicBezTo>
                  <a:pt x="4228318" y="-6926"/>
                  <a:pt x="4444852" y="18678"/>
                  <a:pt x="4657897" y="78900"/>
                </a:cubicBezTo>
                <a:cubicBezTo>
                  <a:pt x="4810417" y="122001"/>
                  <a:pt x="4957376" y="181936"/>
                  <a:pt x="5097274" y="257433"/>
                </a:cubicBezTo>
                <a:lnTo>
                  <a:pt x="5273747" y="365164"/>
                </a:lnTo>
                <a:lnTo>
                  <a:pt x="5273747" y="946165"/>
                </a:lnTo>
                <a:lnTo>
                  <a:pt x="5208222" y="884038"/>
                </a:lnTo>
                <a:cubicBezTo>
                  <a:pt x="5006762" y="711246"/>
                  <a:pt x="4778750" y="586081"/>
                  <a:pt x="4533918" y="516882"/>
                </a:cubicBezTo>
                <a:cubicBezTo>
                  <a:pt x="4086292" y="390422"/>
                  <a:pt x="3614433" y="461206"/>
                  <a:pt x="3169188" y="721596"/>
                </a:cubicBezTo>
                <a:lnTo>
                  <a:pt x="3157742" y="727864"/>
                </a:lnTo>
                <a:cubicBezTo>
                  <a:pt x="3154276" y="729685"/>
                  <a:pt x="2699706" y="972164"/>
                  <a:pt x="1832954" y="1833983"/>
                </a:cubicBezTo>
                <a:cubicBezTo>
                  <a:pt x="1490482" y="2174514"/>
                  <a:pt x="1140292" y="2395132"/>
                  <a:pt x="818792" y="2537308"/>
                </a:cubicBezTo>
                <a:cubicBezTo>
                  <a:pt x="1140292" y="2679467"/>
                  <a:pt x="1490482" y="2900085"/>
                  <a:pt x="1832954" y="3240616"/>
                </a:cubicBezTo>
                <a:cubicBezTo>
                  <a:pt x="2699706" y="4102448"/>
                  <a:pt x="3154276" y="4344912"/>
                  <a:pt x="3158764" y="4347261"/>
                </a:cubicBezTo>
                <a:lnTo>
                  <a:pt x="3169188" y="4353003"/>
                </a:lnTo>
                <a:cubicBezTo>
                  <a:pt x="3614462" y="4613456"/>
                  <a:pt x="4086404" y="4684182"/>
                  <a:pt x="4533859" y="4557682"/>
                </a:cubicBezTo>
                <a:cubicBezTo>
                  <a:pt x="4778720" y="4488500"/>
                  <a:pt x="5006747" y="4363346"/>
                  <a:pt x="5208214" y="4190560"/>
                </a:cubicBezTo>
                <a:lnTo>
                  <a:pt x="5273747" y="4128429"/>
                </a:lnTo>
                <a:lnTo>
                  <a:pt x="5273747" y="4709440"/>
                </a:lnTo>
                <a:lnTo>
                  <a:pt x="5097274" y="4817171"/>
                </a:lnTo>
                <a:cubicBezTo>
                  <a:pt x="4957376" y="4892668"/>
                  <a:pt x="4810417" y="4952603"/>
                  <a:pt x="4657897" y="4995704"/>
                </a:cubicBezTo>
                <a:cubicBezTo>
                  <a:pt x="4471366" y="5048442"/>
                  <a:pt x="4282200" y="5074607"/>
                  <a:pt x="4092652" y="5074607"/>
                </a:cubicBezTo>
                <a:cubicBezTo>
                  <a:pt x="3704702" y="5074607"/>
                  <a:pt x="3315116" y="4964926"/>
                  <a:pt x="2943270" y="4748309"/>
                </a:cubicBezTo>
                <a:cubicBezTo>
                  <a:pt x="2876798" y="4712683"/>
                  <a:pt x="2390693" y="4437353"/>
                  <a:pt x="1511593" y="3563270"/>
                </a:cubicBezTo>
                <a:cubicBezTo>
                  <a:pt x="957702" y="3012535"/>
                  <a:pt x="387908" y="2825884"/>
                  <a:pt x="0" y="2767213"/>
                </a:cubicBezTo>
                <a:lnTo>
                  <a:pt x="0" y="2307393"/>
                </a:lnTo>
                <a:cubicBezTo>
                  <a:pt x="387908" y="2248744"/>
                  <a:pt x="957707" y="2062071"/>
                  <a:pt x="1511593" y="1511336"/>
                </a:cubicBezTo>
                <a:cubicBezTo>
                  <a:pt x="2390693" y="637251"/>
                  <a:pt x="2876804" y="361909"/>
                  <a:pt x="2943270" y="326283"/>
                </a:cubicBezTo>
                <a:cubicBezTo>
                  <a:pt x="3289259" y="124786"/>
                  <a:pt x="3650616" y="15796"/>
                  <a:pt x="4011680" y="1595"/>
                </a:cubicBezTo>
                <a:close/>
              </a:path>
            </a:pathLst>
          </a:custGeom>
          <a:solidFill>
            <a:srgbClr val="E6F7FE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48" name="Vapaamuotoinen: Muoto 47">
            <a:extLst>
              <a:ext uri="{FF2B5EF4-FFF2-40B4-BE49-F238E27FC236}">
                <a16:creationId xmlns:a16="http://schemas.microsoft.com/office/drawing/2014/main" id="{6F79DA6A-B4B6-4357-F905-36963A1EC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5560287" y="0"/>
            <a:ext cx="6623132" cy="3629168"/>
          </a:xfrm>
          <a:custGeom>
            <a:avLst/>
            <a:gdLst>
              <a:gd name="connsiteX0" fmla="*/ 1542777 w 6623132"/>
              <a:gd name="connsiteY0" fmla="*/ 0 h 3629168"/>
              <a:gd name="connsiteX1" fmla="*/ 5303037 w 6623132"/>
              <a:gd name="connsiteY1" fmla="*/ 0 h 3629168"/>
              <a:gd name="connsiteX2" fmla="*/ 5333319 w 6623132"/>
              <a:gd name="connsiteY2" fmla="*/ 14763 h 3629168"/>
              <a:gd name="connsiteX3" fmla="*/ 6499671 w 6623132"/>
              <a:gd name="connsiteY3" fmla="*/ 1012271 h 3629168"/>
              <a:gd name="connsiteX4" fmla="*/ 6623132 w 6623132"/>
              <a:gd name="connsiteY4" fmla="*/ 1181904 h 3629168"/>
              <a:gd name="connsiteX5" fmla="*/ 6623132 w 6623132"/>
              <a:gd name="connsiteY5" fmla="*/ 1232002 h 3629168"/>
              <a:gd name="connsiteX6" fmla="*/ 6531703 w 6623132"/>
              <a:gd name="connsiteY6" fmla="*/ 1171883 h 3629168"/>
              <a:gd name="connsiteX7" fmla="*/ 6007282 w 6623132"/>
              <a:gd name="connsiteY7" fmla="*/ 944261 h 3629168"/>
              <a:gd name="connsiteX8" fmla="*/ 5783839 w 6623132"/>
              <a:gd name="connsiteY8" fmla="*/ 894186 h 3629168"/>
              <a:gd name="connsiteX9" fmla="*/ 3807651 w 6623132"/>
              <a:gd name="connsiteY9" fmla="*/ 32518 h 3629168"/>
              <a:gd name="connsiteX10" fmla="*/ 1240492 w 6623132"/>
              <a:gd name="connsiteY10" fmla="*/ 757125 h 3629168"/>
              <a:gd name="connsiteX11" fmla="*/ 457895 w 6623132"/>
              <a:gd name="connsiteY11" fmla="*/ 2135684 h 3629168"/>
              <a:gd name="connsiteX12" fmla="*/ 457738 w 6623132"/>
              <a:gd name="connsiteY12" fmla="*/ 2139773 h 3629168"/>
              <a:gd name="connsiteX13" fmla="*/ 1218800 w 6623132"/>
              <a:gd name="connsiteY13" fmla="*/ 3163520 h 3629168"/>
              <a:gd name="connsiteX14" fmla="*/ 1349385 w 6623132"/>
              <a:gd name="connsiteY14" fmla="*/ 3172836 h 3629168"/>
              <a:gd name="connsiteX15" fmla="*/ 1349392 w 6623132"/>
              <a:gd name="connsiteY15" fmla="*/ 3172841 h 3629168"/>
              <a:gd name="connsiteX16" fmla="*/ 1349392 w 6623132"/>
              <a:gd name="connsiteY16" fmla="*/ 3629168 h 3629168"/>
              <a:gd name="connsiteX17" fmla="*/ 1168741 w 6623132"/>
              <a:gd name="connsiteY17" fmla="*/ 3616028 h 3629168"/>
              <a:gd name="connsiteX18" fmla="*/ 2619 w 6623132"/>
              <a:gd name="connsiteY18" fmla="*/ 2118777 h 3629168"/>
              <a:gd name="connsiteX19" fmla="*/ 943626 w 6623132"/>
              <a:gd name="connsiteY19" fmla="*/ 411840 h 3629168"/>
              <a:gd name="connsiteX20" fmla="*/ 1519997 w 6623132"/>
              <a:gd name="connsiteY20" fmla="*/ 11960 h 3629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623132" h="3629168">
                <a:moveTo>
                  <a:pt x="1542777" y="0"/>
                </a:moveTo>
                <a:lnTo>
                  <a:pt x="5303037" y="0"/>
                </a:lnTo>
                <a:lnTo>
                  <a:pt x="5333319" y="14763"/>
                </a:lnTo>
                <a:cubicBezTo>
                  <a:pt x="5856264" y="290922"/>
                  <a:pt x="6221517" y="654562"/>
                  <a:pt x="6499671" y="1012271"/>
                </a:cubicBezTo>
                <a:lnTo>
                  <a:pt x="6623132" y="1181904"/>
                </a:lnTo>
                <a:lnTo>
                  <a:pt x="6623132" y="1232002"/>
                </a:lnTo>
                <a:lnTo>
                  <a:pt x="6531703" y="1171883"/>
                </a:lnTo>
                <a:cubicBezTo>
                  <a:pt x="6366726" y="1073029"/>
                  <a:pt x="6191147" y="996224"/>
                  <a:pt x="6007282" y="944261"/>
                </a:cubicBezTo>
                <a:cubicBezTo>
                  <a:pt x="5933164" y="923301"/>
                  <a:pt x="5858636" y="906778"/>
                  <a:pt x="5783839" y="894186"/>
                </a:cubicBezTo>
                <a:cubicBezTo>
                  <a:pt x="5353135" y="483689"/>
                  <a:pt x="4749621" y="141423"/>
                  <a:pt x="3807651" y="32518"/>
                </a:cubicBezTo>
                <a:cubicBezTo>
                  <a:pt x="2491227" y="-124329"/>
                  <a:pt x="1634229" y="419177"/>
                  <a:pt x="1240492" y="757125"/>
                </a:cubicBezTo>
                <a:cubicBezTo>
                  <a:pt x="772439" y="1158828"/>
                  <a:pt x="472585" y="1687060"/>
                  <a:pt x="457895" y="2135684"/>
                </a:cubicBezTo>
                <a:lnTo>
                  <a:pt x="457738" y="2139773"/>
                </a:lnTo>
                <a:cubicBezTo>
                  <a:pt x="413587" y="3009318"/>
                  <a:pt x="1071725" y="3144335"/>
                  <a:pt x="1218800" y="3163520"/>
                </a:cubicBezTo>
                <a:lnTo>
                  <a:pt x="1349385" y="3172836"/>
                </a:lnTo>
                <a:lnTo>
                  <a:pt x="1349392" y="3172841"/>
                </a:lnTo>
                <a:lnTo>
                  <a:pt x="1349392" y="3629168"/>
                </a:lnTo>
                <a:lnTo>
                  <a:pt x="1168741" y="3616028"/>
                </a:lnTo>
                <a:cubicBezTo>
                  <a:pt x="710549" y="3560019"/>
                  <a:pt x="-50276" y="3181544"/>
                  <a:pt x="2619" y="2118777"/>
                </a:cubicBezTo>
                <a:cubicBezTo>
                  <a:pt x="22381" y="1538647"/>
                  <a:pt x="374008" y="900722"/>
                  <a:pt x="943626" y="411840"/>
                </a:cubicBezTo>
                <a:cubicBezTo>
                  <a:pt x="1084397" y="291017"/>
                  <a:pt x="1276695" y="147195"/>
                  <a:pt x="1519997" y="11960"/>
                </a:cubicBezTo>
                <a:close/>
              </a:path>
            </a:pathLst>
          </a:custGeom>
          <a:solidFill>
            <a:srgbClr val="F3FBEE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52" name="Vapaamuotoinen: Muoto 51">
            <a:extLst>
              <a:ext uri="{FF2B5EF4-FFF2-40B4-BE49-F238E27FC236}">
                <a16:creationId xmlns:a16="http://schemas.microsoft.com/office/drawing/2014/main" id="{AFC6DBF2-D65E-A329-4A6D-3D554001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5558737" y="3402079"/>
            <a:ext cx="6624682" cy="3449234"/>
          </a:xfrm>
          <a:custGeom>
            <a:avLst/>
            <a:gdLst>
              <a:gd name="connsiteX0" fmla="*/ 592667 w 6624682"/>
              <a:gd name="connsiteY0" fmla="*/ 0 h 3449234"/>
              <a:gd name="connsiteX1" fmla="*/ 1170286 w 6624682"/>
              <a:gd name="connsiteY1" fmla="*/ 213948 h 3449234"/>
              <a:gd name="connsiteX2" fmla="*/ 1350935 w 6624682"/>
              <a:gd name="connsiteY2" fmla="*/ 227089 h 3449234"/>
              <a:gd name="connsiteX3" fmla="*/ 1350935 w 6624682"/>
              <a:gd name="connsiteY3" fmla="*/ 230091 h 3449234"/>
              <a:gd name="connsiteX4" fmla="*/ 1218784 w 6624682"/>
              <a:gd name="connsiteY4" fmla="*/ 239517 h 3449234"/>
              <a:gd name="connsiteX5" fmla="*/ 457721 w 6624682"/>
              <a:gd name="connsiteY5" fmla="*/ 1263265 h 3449234"/>
              <a:gd name="connsiteX6" fmla="*/ 457897 w 6624682"/>
              <a:gd name="connsiteY6" fmla="*/ 1267352 h 3449234"/>
              <a:gd name="connsiteX7" fmla="*/ 1240465 w 6624682"/>
              <a:gd name="connsiteY7" fmla="*/ 2645870 h 3449234"/>
              <a:gd name="connsiteX8" fmla="*/ 3806833 w 6624682"/>
              <a:gd name="connsiteY8" fmla="*/ 3370652 h 3449234"/>
              <a:gd name="connsiteX9" fmla="*/ 5783184 w 6624682"/>
              <a:gd name="connsiteY9" fmla="*/ 2509441 h 3449234"/>
              <a:gd name="connsiteX10" fmla="*/ 5783179 w 6624682"/>
              <a:gd name="connsiteY10" fmla="*/ 2509500 h 3449234"/>
              <a:gd name="connsiteX11" fmla="*/ 6008831 w 6624682"/>
              <a:gd name="connsiteY11" fmla="*/ 2458981 h 3449234"/>
              <a:gd name="connsiteX12" fmla="*/ 6530597 w 6624682"/>
              <a:gd name="connsiteY12" fmla="*/ 2233018 h 3449234"/>
              <a:gd name="connsiteX13" fmla="*/ 6624682 w 6624682"/>
              <a:gd name="connsiteY13" fmla="*/ 2171372 h 3449234"/>
              <a:gd name="connsiteX14" fmla="*/ 6624682 w 6624682"/>
              <a:gd name="connsiteY14" fmla="*/ 2219080 h 3449234"/>
              <a:gd name="connsiteX15" fmla="*/ 6497789 w 6624682"/>
              <a:gd name="connsiteY15" fmla="*/ 2393210 h 3449234"/>
              <a:gd name="connsiteX16" fmla="*/ 5331593 w 6624682"/>
              <a:gd name="connsiteY16" fmla="*/ 3389132 h 3449234"/>
              <a:gd name="connsiteX17" fmla="*/ 5208143 w 6624682"/>
              <a:gd name="connsiteY17" fmla="*/ 3449234 h 3449234"/>
              <a:gd name="connsiteX18" fmla="*/ 1634573 w 6624682"/>
              <a:gd name="connsiteY18" fmla="*/ 3449234 h 3449234"/>
              <a:gd name="connsiteX19" fmla="*/ 1561043 w 6624682"/>
              <a:gd name="connsiteY19" fmla="*/ 3413620 h 3449234"/>
              <a:gd name="connsiteX20" fmla="*/ 943592 w 6624682"/>
              <a:gd name="connsiteY20" fmla="*/ 2991208 h 3449234"/>
              <a:gd name="connsiteX21" fmla="*/ 2619 w 6624682"/>
              <a:gd name="connsiteY21" fmla="*/ 1284279 h 3449234"/>
              <a:gd name="connsiteX22" fmla="*/ 592667 w 6624682"/>
              <a:gd name="connsiteY22" fmla="*/ 0 h 3449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624682" h="3449234">
                <a:moveTo>
                  <a:pt x="592667" y="0"/>
                </a:moveTo>
                <a:cubicBezTo>
                  <a:pt x="788877" y="127903"/>
                  <a:pt x="1000367" y="193174"/>
                  <a:pt x="1170286" y="213948"/>
                </a:cubicBezTo>
                <a:lnTo>
                  <a:pt x="1350935" y="227089"/>
                </a:lnTo>
                <a:lnTo>
                  <a:pt x="1350935" y="230091"/>
                </a:lnTo>
                <a:lnTo>
                  <a:pt x="1218784" y="239517"/>
                </a:lnTo>
                <a:cubicBezTo>
                  <a:pt x="1071709" y="258709"/>
                  <a:pt x="413577" y="393724"/>
                  <a:pt x="457721" y="1263265"/>
                </a:cubicBezTo>
                <a:lnTo>
                  <a:pt x="457897" y="1267352"/>
                </a:lnTo>
                <a:cubicBezTo>
                  <a:pt x="472569" y="1715977"/>
                  <a:pt x="772440" y="2244174"/>
                  <a:pt x="1240465" y="2645870"/>
                </a:cubicBezTo>
                <a:cubicBezTo>
                  <a:pt x="1634184" y="2983849"/>
                  <a:pt x="2491257" y="3527231"/>
                  <a:pt x="3806833" y="3370652"/>
                </a:cubicBezTo>
                <a:cubicBezTo>
                  <a:pt x="4748887" y="3261731"/>
                  <a:pt x="5352464" y="2919663"/>
                  <a:pt x="5783184" y="2509441"/>
                </a:cubicBezTo>
                <a:lnTo>
                  <a:pt x="5783179" y="2509500"/>
                </a:lnTo>
                <a:cubicBezTo>
                  <a:pt x="5858723" y="2496826"/>
                  <a:pt x="5934011" y="2480180"/>
                  <a:pt x="6008831" y="2458981"/>
                </a:cubicBezTo>
                <a:cubicBezTo>
                  <a:pt x="6191688" y="2407338"/>
                  <a:pt x="6366391" y="2331089"/>
                  <a:pt x="6530597" y="2233018"/>
                </a:cubicBezTo>
                <a:lnTo>
                  <a:pt x="6624682" y="2171372"/>
                </a:lnTo>
                <a:lnTo>
                  <a:pt x="6624682" y="2219080"/>
                </a:lnTo>
                <a:lnTo>
                  <a:pt x="6497789" y="2393210"/>
                </a:lnTo>
                <a:cubicBezTo>
                  <a:pt x="6219588" y="2750487"/>
                  <a:pt x="5854329" y="3113474"/>
                  <a:pt x="5331593" y="3389132"/>
                </a:cubicBezTo>
                <a:lnTo>
                  <a:pt x="5208143" y="3449234"/>
                </a:lnTo>
                <a:lnTo>
                  <a:pt x="1634573" y="3449234"/>
                </a:lnTo>
                <a:lnTo>
                  <a:pt x="1561043" y="3413620"/>
                </a:lnTo>
                <a:cubicBezTo>
                  <a:pt x="1298237" y="3271954"/>
                  <a:pt x="1092217" y="3118761"/>
                  <a:pt x="943592" y="2991208"/>
                </a:cubicBezTo>
                <a:cubicBezTo>
                  <a:pt x="373998" y="2502316"/>
                  <a:pt x="22365" y="1864384"/>
                  <a:pt x="2619" y="1284279"/>
                </a:cubicBezTo>
                <a:cubicBezTo>
                  <a:pt x="-30722" y="614581"/>
                  <a:pt x="259102" y="216788"/>
                  <a:pt x="592667" y="0"/>
                </a:cubicBezTo>
                <a:close/>
              </a:path>
            </a:pathLst>
          </a:custGeom>
          <a:solidFill>
            <a:srgbClr val="E6F3FB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3EEDE80-71FA-B98B-69CA-44108E2A0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898" y="6205538"/>
            <a:ext cx="2815712" cy="530017"/>
          </a:xfrm>
          <a:prstGeom prst="rect">
            <a:avLst/>
          </a:prstGeom>
        </p:spPr>
      </p:pic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EA8A077F-23C5-BF17-35B4-C2BE44A4F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7704" y="6113666"/>
            <a:ext cx="11454295" cy="0"/>
          </a:xfrm>
          <a:prstGeom prst="line">
            <a:avLst/>
          </a:prstGeom>
          <a:ln w="12700">
            <a:solidFill>
              <a:srgbClr val="008A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tsikko 1">
            <a:extLst>
              <a:ext uri="{FF2B5EF4-FFF2-40B4-BE49-F238E27FC236}">
                <a16:creationId xmlns:a16="http://schemas.microsoft.com/office/drawing/2014/main" id="{6C04F43F-CC9F-ADCB-96D8-D7EE417416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46818" y="837864"/>
            <a:ext cx="8499866" cy="1995426"/>
          </a:xfrm>
        </p:spPr>
        <p:txBody>
          <a:bodyPr anchor="b" anchorCtr="0"/>
          <a:lstStyle>
            <a:lvl1pPr algn="ctr">
              <a:defRPr/>
            </a:lvl1pPr>
          </a:lstStyle>
          <a:p>
            <a:r>
              <a:rPr lang="fi-FI" noProof="0" dirty="0"/>
              <a:t>Lisää otsikko tähän</a:t>
            </a:r>
            <a:endParaRPr lang="fi-FI" dirty="0"/>
          </a:p>
        </p:txBody>
      </p:sp>
      <p:sp>
        <p:nvSpPr>
          <p:cNvPr id="3" name="Vapaamuotoinen: Muoto 2">
            <a:extLst>
              <a:ext uri="{FF2B5EF4-FFF2-40B4-BE49-F238E27FC236}">
                <a16:creationId xmlns:a16="http://schemas.microsoft.com/office/drawing/2014/main" id="{AF97ED41-C7BE-945B-2059-2B148A178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4500574" y="4811277"/>
            <a:ext cx="3199564" cy="293725"/>
          </a:xfrm>
          <a:custGeom>
            <a:avLst/>
            <a:gdLst>
              <a:gd name="connsiteX0" fmla="*/ 228301 w 3199564"/>
              <a:gd name="connsiteY0" fmla="*/ 18337 h 293725"/>
              <a:gd name="connsiteX1" fmla="*/ 230801 w 3199564"/>
              <a:gd name="connsiteY1" fmla="*/ 9940 h 293725"/>
              <a:gd name="connsiteX2" fmla="*/ 217357 w 3199564"/>
              <a:gd name="connsiteY2" fmla="*/ 4 h 293725"/>
              <a:gd name="connsiteX3" fmla="*/ 209030 w 3199564"/>
              <a:gd name="connsiteY3" fmla="*/ 6627 h 293725"/>
              <a:gd name="connsiteX4" fmla="*/ 118373 w 3199564"/>
              <a:gd name="connsiteY4" fmla="*/ 258699 h 293725"/>
              <a:gd name="connsiteX5" fmla="*/ 115402 w 3199564"/>
              <a:gd name="connsiteY5" fmla="*/ 263669 h 293725"/>
              <a:gd name="connsiteX6" fmla="*/ 112427 w 3199564"/>
              <a:gd name="connsiteY6" fmla="*/ 258699 h 293725"/>
              <a:gd name="connsiteX7" fmla="*/ 21771 w 3199564"/>
              <a:gd name="connsiteY7" fmla="*/ 6627 h 293725"/>
              <a:gd name="connsiteX8" fmla="*/ 13444 w 3199564"/>
              <a:gd name="connsiteY8" fmla="*/ 4 h 293725"/>
              <a:gd name="connsiteX9" fmla="*/ 0 w 3199564"/>
              <a:gd name="connsiteY9" fmla="*/ 9940 h 293725"/>
              <a:gd name="connsiteX10" fmla="*/ 2499 w 3199564"/>
              <a:gd name="connsiteY10" fmla="*/ 18337 h 293725"/>
              <a:gd name="connsiteX11" fmla="*/ 96956 w 3199564"/>
              <a:gd name="connsiteY11" fmla="*/ 276568 h 293725"/>
              <a:gd name="connsiteX12" fmla="*/ 115398 w 3199564"/>
              <a:gd name="connsiteY12" fmla="*/ 293722 h 293725"/>
              <a:gd name="connsiteX13" fmla="*/ 133837 w 3199564"/>
              <a:gd name="connsiteY13" fmla="*/ 276568 h 293725"/>
              <a:gd name="connsiteX14" fmla="*/ 228293 w 3199564"/>
              <a:gd name="connsiteY14" fmla="*/ 18337 h 293725"/>
              <a:gd name="connsiteX15" fmla="*/ 372734 w 3199564"/>
              <a:gd name="connsiteY15" fmla="*/ 260715 h 293725"/>
              <a:gd name="connsiteX16" fmla="*/ 325742 w 3199564"/>
              <a:gd name="connsiteY16" fmla="*/ 274556 h 293725"/>
              <a:gd name="connsiteX17" fmla="*/ 260192 w 3199564"/>
              <a:gd name="connsiteY17" fmla="*/ 204883 h 293725"/>
              <a:gd name="connsiteX18" fmla="*/ 263524 w 3199564"/>
              <a:gd name="connsiteY18" fmla="*/ 201924 h 293725"/>
              <a:gd name="connsiteX19" fmla="*/ 379041 w 3199564"/>
              <a:gd name="connsiteY19" fmla="*/ 201924 h 293725"/>
              <a:gd name="connsiteX20" fmla="*/ 398674 w 3199564"/>
              <a:gd name="connsiteY20" fmla="*/ 177319 h 293725"/>
              <a:gd name="connsiteX21" fmla="*/ 319795 w 3199564"/>
              <a:gd name="connsiteY21" fmla="*/ 90141 h 293725"/>
              <a:gd name="connsiteX22" fmla="*/ 239258 w 3199564"/>
              <a:gd name="connsiteY22" fmla="*/ 191870 h 293725"/>
              <a:gd name="connsiteX23" fmla="*/ 322770 w 3199564"/>
              <a:gd name="connsiteY23" fmla="*/ 293718 h 293725"/>
              <a:gd name="connsiteX24" fmla="*/ 389034 w 3199564"/>
              <a:gd name="connsiteY24" fmla="*/ 273728 h 293725"/>
              <a:gd name="connsiteX25" fmla="*/ 394980 w 3199564"/>
              <a:gd name="connsiteY25" fmla="*/ 265799 h 293725"/>
              <a:gd name="connsiteX26" fmla="*/ 384397 w 3199564"/>
              <a:gd name="connsiteY26" fmla="*/ 254444 h 293725"/>
              <a:gd name="connsiteX27" fmla="*/ 372738 w 3199564"/>
              <a:gd name="connsiteY27" fmla="*/ 260715 h 293725"/>
              <a:gd name="connsiteX28" fmla="*/ 379041 w 3199564"/>
              <a:gd name="connsiteY28" fmla="*/ 180278 h 293725"/>
              <a:gd name="connsiteX29" fmla="*/ 376066 w 3199564"/>
              <a:gd name="connsiteY29" fmla="*/ 182763 h 293725"/>
              <a:gd name="connsiteX30" fmla="*/ 263524 w 3199564"/>
              <a:gd name="connsiteY30" fmla="*/ 182763 h 293725"/>
              <a:gd name="connsiteX31" fmla="*/ 260192 w 3199564"/>
              <a:gd name="connsiteY31" fmla="*/ 178976 h 293725"/>
              <a:gd name="connsiteX32" fmla="*/ 319791 w 3199564"/>
              <a:gd name="connsiteY32" fmla="*/ 108829 h 293725"/>
              <a:gd name="connsiteX33" fmla="*/ 379037 w 3199564"/>
              <a:gd name="connsiteY33" fmla="*/ 180278 h 293725"/>
              <a:gd name="connsiteX34" fmla="*/ 443934 w 3199564"/>
              <a:gd name="connsiteY34" fmla="*/ 268639 h 293725"/>
              <a:gd name="connsiteX35" fmla="*/ 511507 w 3199564"/>
              <a:gd name="connsiteY35" fmla="*/ 293722 h 293725"/>
              <a:gd name="connsiteX36" fmla="*/ 580393 w 3199564"/>
              <a:gd name="connsiteY36" fmla="*/ 237771 h 293725"/>
              <a:gd name="connsiteX37" fmla="*/ 527450 w 3199564"/>
              <a:gd name="connsiteY37" fmla="*/ 183591 h 293725"/>
              <a:gd name="connsiteX38" fmla="*/ 499848 w 3199564"/>
              <a:gd name="connsiteY38" fmla="*/ 174838 h 293725"/>
              <a:gd name="connsiteX39" fmla="*/ 464991 w 3199564"/>
              <a:gd name="connsiteY39" fmla="*/ 143137 h 293725"/>
              <a:gd name="connsiteX40" fmla="*/ 511507 w 3199564"/>
              <a:gd name="connsiteY40" fmla="*/ 109303 h 293725"/>
              <a:gd name="connsiteX41" fmla="*/ 554334 w 3199564"/>
              <a:gd name="connsiteY41" fmla="*/ 121013 h 293725"/>
              <a:gd name="connsiteX42" fmla="*/ 560642 w 3199564"/>
              <a:gd name="connsiteY42" fmla="*/ 122670 h 293725"/>
              <a:gd name="connsiteX43" fmla="*/ 570277 w 3199564"/>
              <a:gd name="connsiteY43" fmla="*/ 111788 h 293725"/>
              <a:gd name="connsiteX44" fmla="*/ 564803 w 3199564"/>
              <a:gd name="connsiteY44" fmla="*/ 103863 h 293725"/>
              <a:gd name="connsiteX45" fmla="*/ 511507 w 3199564"/>
              <a:gd name="connsiteY45" fmla="*/ 90141 h 293725"/>
              <a:gd name="connsiteX46" fmla="*/ 443934 w 3199564"/>
              <a:gd name="connsiteY46" fmla="*/ 143133 h 293725"/>
              <a:gd name="connsiteX47" fmla="*/ 495568 w 3199564"/>
              <a:gd name="connsiteY47" fmla="*/ 194824 h 293725"/>
              <a:gd name="connsiteX48" fmla="*/ 523765 w 3199564"/>
              <a:gd name="connsiteY48" fmla="*/ 203226 h 293725"/>
              <a:gd name="connsiteX49" fmla="*/ 559456 w 3199564"/>
              <a:gd name="connsiteY49" fmla="*/ 237767 h 293725"/>
              <a:gd name="connsiteX50" fmla="*/ 511507 w 3199564"/>
              <a:gd name="connsiteY50" fmla="*/ 274552 h 293725"/>
              <a:gd name="connsiteX51" fmla="*/ 458688 w 3199564"/>
              <a:gd name="connsiteY51" fmla="*/ 254913 h 293725"/>
              <a:gd name="connsiteX52" fmla="*/ 450242 w 3199564"/>
              <a:gd name="connsiteY52" fmla="*/ 250302 h 293725"/>
              <a:gd name="connsiteX53" fmla="*/ 439773 w 3199564"/>
              <a:gd name="connsiteY53" fmla="*/ 261184 h 293725"/>
              <a:gd name="connsiteX54" fmla="*/ 443934 w 3199564"/>
              <a:gd name="connsiteY54" fmla="*/ 268635 h 293725"/>
              <a:gd name="connsiteX55" fmla="*/ 658488 w 3199564"/>
              <a:gd name="connsiteY55" fmla="*/ 15857 h 293725"/>
              <a:gd name="connsiteX56" fmla="*/ 642549 w 3199564"/>
              <a:gd name="connsiteY56" fmla="*/ 4 h 293725"/>
              <a:gd name="connsiteX57" fmla="*/ 626130 w 3199564"/>
              <a:gd name="connsiteY57" fmla="*/ 15857 h 293725"/>
              <a:gd name="connsiteX58" fmla="*/ 642549 w 3199564"/>
              <a:gd name="connsiteY58" fmla="*/ 32060 h 293725"/>
              <a:gd name="connsiteX59" fmla="*/ 658488 w 3199564"/>
              <a:gd name="connsiteY59" fmla="*/ 15857 h 293725"/>
              <a:gd name="connsiteX60" fmla="*/ 631961 w 3199564"/>
              <a:gd name="connsiteY60" fmla="*/ 284492 h 293725"/>
              <a:gd name="connsiteX61" fmla="*/ 642549 w 3199564"/>
              <a:gd name="connsiteY61" fmla="*/ 293722 h 293725"/>
              <a:gd name="connsiteX62" fmla="*/ 653018 w 3199564"/>
              <a:gd name="connsiteY62" fmla="*/ 284492 h 293725"/>
              <a:gd name="connsiteX63" fmla="*/ 653018 w 3199564"/>
              <a:gd name="connsiteY63" fmla="*/ 99248 h 293725"/>
              <a:gd name="connsiteX64" fmla="*/ 642549 w 3199564"/>
              <a:gd name="connsiteY64" fmla="*/ 90145 h 293725"/>
              <a:gd name="connsiteX65" fmla="*/ 631961 w 3199564"/>
              <a:gd name="connsiteY65" fmla="*/ 99248 h 293725"/>
              <a:gd name="connsiteX66" fmla="*/ 631961 w 3199564"/>
              <a:gd name="connsiteY66" fmla="*/ 284492 h 293725"/>
              <a:gd name="connsiteX67" fmla="*/ 803635 w 3199564"/>
              <a:gd name="connsiteY67" fmla="*/ 109303 h 293725"/>
              <a:gd name="connsiteX68" fmla="*/ 859073 w 3199564"/>
              <a:gd name="connsiteY68" fmla="*/ 168567 h 293725"/>
              <a:gd name="connsiteX69" fmla="*/ 859073 w 3199564"/>
              <a:gd name="connsiteY69" fmla="*/ 284492 h 293725"/>
              <a:gd name="connsiteX70" fmla="*/ 869541 w 3199564"/>
              <a:gd name="connsiteY70" fmla="*/ 293722 h 293725"/>
              <a:gd name="connsiteX71" fmla="*/ 880010 w 3199564"/>
              <a:gd name="connsiteY71" fmla="*/ 284492 h 293725"/>
              <a:gd name="connsiteX72" fmla="*/ 880010 w 3199564"/>
              <a:gd name="connsiteY72" fmla="*/ 168567 h 293725"/>
              <a:gd name="connsiteX73" fmla="*/ 803635 w 3199564"/>
              <a:gd name="connsiteY73" fmla="*/ 90141 h 293725"/>
              <a:gd name="connsiteX74" fmla="*/ 750815 w 3199564"/>
              <a:gd name="connsiteY74" fmla="*/ 108001 h 293725"/>
              <a:gd name="connsiteX75" fmla="*/ 746531 w 3199564"/>
              <a:gd name="connsiteY75" fmla="*/ 110959 h 293725"/>
              <a:gd name="connsiteX76" fmla="*/ 744507 w 3199564"/>
              <a:gd name="connsiteY76" fmla="*/ 108001 h 293725"/>
              <a:gd name="connsiteX77" fmla="*/ 744507 w 3199564"/>
              <a:gd name="connsiteY77" fmla="*/ 8283 h 293725"/>
              <a:gd name="connsiteX78" fmla="*/ 734039 w 3199564"/>
              <a:gd name="connsiteY78" fmla="*/ 0 h 293725"/>
              <a:gd name="connsiteX79" fmla="*/ 723451 w 3199564"/>
              <a:gd name="connsiteY79" fmla="*/ 9108 h 293725"/>
              <a:gd name="connsiteX80" fmla="*/ 723451 w 3199564"/>
              <a:gd name="connsiteY80" fmla="*/ 284488 h 293725"/>
              <a:gd name="connsiteX81" fmla="*/ 734039 w 3199564"/>
              <a:gd name="connsiteY81" fmla="*/ 293718 h 293725"/>
              <a:gd name="connsiteX82" fmla="*/ 744507 w 3199564"/>
              <a:gd name="connsiteY82" fmla="*/ 284488 h 293725"/>
              <a:gd name="connsiteX83" fmla="*/ 744507 w 3199564"/>
              <a:gd name="connsiteY83" fmla="*/ 165253 h 293725"/>
              <a:gd name="connsiteX84" fmla="*/ 803635 w 3199564"/>
              <a:gd name="connsiteY84" fmla="*/ 109303 h 293725"/>
              <a:gd name="connsiteX85" fmla="*/ 1005980 w 3199564"/>
              <a:gd name="connsiteY85" fmla="*/ 274556 h 293725"/>
              <a:gd name="connsiteX86" fmla="*/ 950538 w 3199564"/>
              <a:gd name="connsiteY86" fmla="*/ 215292 h 293725"/>
              <a:gd name="connsiteX87" fmla="*/ 950538 w 3199564"/>
              <a:gd name="connsiteY87" fmla="*/ 99248 h 293725"/>
              <a:gd name="connsiteX88" fmla="*/ 940069 w 3199564"/>
              <a:gd name="connsiteY88" fmla="*/ 90145 h 293725"/>
              <a:gd name="connsiteX89" fmla="*/ 929600 w 3199564"/>
              <a:gd name="connsiteY89" fmla="*/ 99248 h 293725"/>
              <a:gd name="connsiteX90" fmla="*/ 929600 w 3199564"/>
              <a:gd name="connsiteY90" fmla="*/ 215292 h 293725"/>
              <a:gd name="connsiteX91" fmla="*/ 1005980 w 3199564"/>
              <a:gd name="connsiteY91" fmla="*/ 293722 h 293725"/>
              <a:gd name="connsiteX92" fmla="*/ 1058800 w 3199564"/>
              <a:gd name="connsiteY92" fmla="*/ 275739 h 293725"/>
              <a:gd name="connsiteX93" fmla="*/ 1063084 w 3199564"/>
              <a:gd name="connsiteY93" fmla="*/ 272899 h 293725"/>
              <a:gd name="connsiteX94" fmla="*/ 1065107 w 3199564"/>
              <a:gd name="connsiteY94" fmla="*/ 275739 h 293725"/>
              <a:gd name="connsiteX95" fmla="*/ 1065107 w 3199564"/>
              <a:gd name="connsiteY95" fmla="*/ 285443 h 293725"/>
              <a:gd name="connsiteX96" fmla="*/ 1075576 w 3199564"/>
              <a:gd name="connsiteY96" fmla="*/ 293726 h 293725"/>
              <a:gd name="connsiteX97" fmla="*/ 1086159 w 3199564"/>
              <a:gd name="connsiteY97" fmla="*/ 284496 h 293725"/>
              <a:gd name="connsiteX98" fmla="*/ 1086159 w 3199564"/>
              <a:gd name="connsiteY98" fmla="*/ 99252 h 293725"/>
              <a:gd name="connsiteX99" fmla="*/ 1075576 w 3199564"/>
              <a:gd name="connsiteY99" fmla="*/ 90149 h 293725"/>
              <a:gd name="connsiteX100" fmla="*/ 1065107 w 3199564"/>
              <a:gd name="connsiteY100" fmla="*/ 99252 h 293725"/>
              <a:gd name="connsiteX101" fmla="*/ 1065107 w 3199564"/>
              <a:gd name="connsiteY101" fmla="*/ 218609 h 293725"/>
              <a:gd name="connsiteX102" fmla="*/ 1005980 w 3199564"/>
              <a:gd name="connsiteY102" fmla="*/ 274560 h 293725"/>
              <a:gd name="connsiteX103" fmla="*/ 1169203 w 3199564"/>
              <a:gd name="connsiteY103" fmla="*/ 191874 h 293725"/>
              <a:gd name="connsiteX104" fmla="*/ 1228803 w 3199564"/>
              <a:gd name="connsiteY104" fmla="*/ 109307 h 293725"/>
              <a:gd name="connsiteX105" fmla="*/ 1288406 w 3199564"/>
              <a:gd name="connsiteY105" fmla="*/ 191874 h 293725"/>
              <a:gd name="connsiteX106" fmla="*/ 1228803 w 3199564"/>
              <a:gd name="connsiteY106" fmla="*/ 274556 h 293725"/>
              <a:gd name="connsiteX107" fmla="*/ 1169203 w 3199564"/>
              <a:gd name="connsiteY107" fmla="*/ 191874 h 293725"/>
              <a:gd name="connsiteX108" fmla="*/ 1148266 w 3199564"/>
              <a:gd name="connsiteY108" fmla="*/ 191874 h 293725"/>
              <a:gd name="connsiteX109" fmla="*/ 1228803 w 3199564"/>
              <a:gd name="connsiteY109" fmla="*/ 293722 h 293725"/>
              <a:gd name="connsiteX110" fmla="*/ 1309343 w 3199564"/>
              <a:gd name="connsiteY110" fmla="*/ 191874 h 293725"/>
              <a:gd name="connsiteX111" fmla="*/ 1228803 w 3199564"/>
              <a:gd name="connsiteY111" fmla="*/ 90145 h 293725"/>
              <a:gd name="connsiteX112" fmla="*/ 1148266 w 3199564"/>
              <a:gd name="connsiteY112" fmla="*/ 191874 h 293725"/>
              <a:gd name="connsiteX113" fmla="*/ 1411778 w 3199564"/>
              <a:gd name="connsiteY113" fmla="*/ 293722 h 293725"/>
              <a:gd name="connsiteX114" fmla="*/ 1425579 w 3199564"/>
              <a:gd name="connsiteY114" fmla="*/ 283309 h 293725"/>
              <a:gd name="connsiteX115" fmla="*/ 1416776 w 3199564"/>
              <a:gd name="connsiteY115" fmla="*/ 274083 h 293725"/>
              <a:gd name="connsiteX116" fmla="*/ 1392506 w 3199564"/>
              <a:gd name="connsiteY116" fmla="*/ 249478 h 293725"/>
              <a:gd name="connsiteX117" fmla="*/ 1392506 w 3199564"/>
              <a:gd name="connsiteY117" fmla="*/ 9112 h 293725"/>
              <a:gd name="connsiteX118" fmla="*/ 1382038 w 3199564"/>
              <a:gd name="connsiteY118" fmla="*/ 4 h 293725"/>
              <a:gd name="connsiteX119" fmla="*/ 1371450 w 3199564"/>
              <a:gd name="connsiteY119" fmla="*/ 9112 h 293725"/>
              <a:gd name="connsiteX120" fmla="*/ 1371450 w 3199564"/>
              <a:gd name="connsiteY120" fmla="*/ 252436 h 293725"/>
              <a:gd name="connsiteX121" fmla="*/ 1411778 w 3199564"/>
              <a:gd name="connsiteY121" fmla="*/ 293722 h 293725"/>
              <a:gd name="connsiteX122" fmla="*/ 1530517 w 3199564"/>
              <a:gd name="connsiteY122" fmla="*/ 274556 h 293725"/>
              <a:gd name="connsiteX123" fmla="*/ 1495302 w 3199564"/>
              <a:gd name="connsiteY123" fmla="*/ 242027 h 293725"/>
              <a:gd name="connsiteX124" fmla="*/ 1495302 w 3199564"/>
              <a:gd name="connsiteY124" fmla="*/ 114746 h 293725"/>
              <a:gd name="connsiteX125" fmla="*/ 1499110 w 3199564"/>
              <a:gd name="connsiteY125" fmla="*/ 110959 h 293725"/>
              <a:gd name="connsiteX126" fmla="*/ 1531350 w 3199564"/>
              <a:gd name="connsiteY126" fmla="*/ 110959 h 293725"/>
              <a:gd name="connsiteX127" fmla="*/ 1539799 w 3199564"/>
              <a:gd name="connsiteY127" fmla="*/ 101378 h 293725"/>
              <a:gd name="connsiteX128" fmla="*/ 1531350 w 3199564"/>
              <a:gd name="connsiteY128" fmla="*/ 91797 h 293725"/>
              <a:gd name="connsiteX129" fmla="*/ 1499110 w 3199564"/>
              <a:gd name="connsiteY129" fmla="*/ 91797 h 293725"/>
              <a:gd name="connsiteX130" fmla="*/ 1495302 w 3199564"/>
              <a:gd name="connsiteY130" fmla="*/ 88011 h 293725"/>
              <a:gd name="connsiteX131" fmla="*/ 1495302 w 3199564"/>
              <a:gd name="connsiteY131" fmla="*/ 33717 h 293725"/>
              <a:gd name="connsiteX132" fmla="*/ 1484833 w 3199564"/>
              <a:gd name="connsiteY132" fmla="*/ 24609 h 293725"/>
              <a:gd name="connsiteX133" fmla="*/ 1474364 w 3199564"/>
              <a:gd name="connsiteY133" fmla="*/ 33717 h 293725"/>
              <a:gd name="connsiteX134" fmla="*/ 1474364 w 3199564"/>
              <a:gd name="connsiteY134" fmla="*/ 88839 h 293725"/>
              <a:gd name="connsiteX135" fmla="*/ 1470556 w 3199564"/>
              <a:gd name="connsiteY135" fmla="*/ 91797 h 293725"/>
              <a:gd name="connsiteX136" fmla="*/ 1442359 w 3199564"/>
              <a:gd name="connsiteY136" fmla="*/ 91797 h 293725"/>
              <a:gd name="connsiteX137" fmla="*/ 1434033 w 3199564"/>
              <a:gd name="connsiteY137" fmla="*/ 101378 h 293725"/>
              <a:gd name="connsiteX138" fmla="*/ 1442359 w 3199564"/>
              <a:gd name="connsiteY138" fmla="*/ 110959 h 293725"/>
              <a:gd name="connsiteX139" fmla="*/ 1470556 w 3199564"/>
              <a:gd name="connsiteY139" fmla="*/ 110959 h 293725"/>
              <a:gd name="connsiteX140" fmla="*/ 1474364 w 3199564"/>
              <a:gd name="connsiteY140" fmla="*/ 113440 h 293725"/>
              <a:gd name="connsiteX141" fmla="*/ 1474364 w 3199564"/>
              <a:gd name="connsiteY141" fmla="*/ 237408 h 293725"/>
              <a:gd name="connsiteX142" fmla="*/ 1530517 w 3199564"/>
              <a:gd name="connsiteY142" fmla="*/ 293718 h 293725"/>
              <a:gd name="connsiteX143" fmla="*/ 1539799 w 3199564"/>
              <a:gd name="connsiteY143" fmla="*/ 284137 h 293725"/>
              <a:gd name="connsiteX144" fmla="*/ 1530517 w 3199564"/>
              <a:gd name="connsiteY144" fmla="*/ 274556 h 293725"/>
              <a:gd name="connsiteX145" fmla="*/ 1593899 w 3199564"/>
              <a:gd name="connsiteY145" fmla="*/ 191874 h 293725"/>
              <a:gd name="connsiteX146" fmla="*/ 1653499 w 3199564"/>
              <a:gd name="connsiteY146" fmla="*/ 109307 h 293725"/>
              <a:gd name="connsiteX147" fmla="*/ 1713102 w 3199564"/>
              <a:gd name="connsiteY147" fmla="*/ 191874 h 293725"/>
              <a:gd name="connsiteX148" fmla="*/ 1653499 w 3199564"/>
              <a:gd name="connsiteY148" fmla="*/ 274556 h 293725"/>
              <a:gd name="connsiteX149" fmla="*/ 1593899 w 3199564"/>
              <a:gd name="connsiteY149" fmla="*/ 191874 h 293725"/>
              <a:gd name="connsiteX150" fmla="*/ 1572962 w 3199564"/>
              <a:gd name="connsiteY150" fmla="*/ 191874 h 293725"/>
              <a:gd name="connsiteX151" fmla="*/ 1653499 w 3199564"/>
              <a:gd name="connsiteY151" fmla="*/ 293722 h 293725"/>
              <a:gd name="connsiteX152" fmla="*/ 1734039 w 3199564"/>
              <a:gd name="connsiteY152" fmla="*/ 191874 h 293725"/>
              <a:gd name="connsiteX153" fmla="*/ 1653499 w 3199564"/>
              <a:gd name="connsiteY153" fmla="*/ 90145 h 293725"/>
              <a:gd name="connsiteX154" fmla="*/ 1572962 w 3199564"/>
              <a:gd name="connsiteY154" fmla="*/ 191874 h 293725"/>
              <a:gd name="connsiteX155" fmla="*/ 1836474 w 3199564"/>
              <a:gd name="connsiteY155" fmla="*/ 293722 h 293725"/>
              <a:gd name="connsiteX156" fmla="*/ 1850275 w 3199564"/>
              <a:gd name="connsiteY156" fmla="*/ 283309 h 293725"/>
              <a:gd name="connsiteX157" fmla="*/ 1841472 w 3199564"/>
              <a:gd name="connsiteY157" fmla="*/ 274083 h 293725"/>
              <a:gd name="connsiteX158" fmla="*/ 1817202 w 3199564"/>
              <a:gd name="connsiteY158" fmla="*/ 249478 h 293725"/>
              <a:gd name="connsiteX159" fmla="*/ 1817202 w 3199564"/>
              <a:gd name="connsiteY159" fmla="*/ 9112 h 293725"/>
              <a:gd name="connsiteX160" fmla="*/ 1806734 w 3199564"/>
              <a:gd name="connsiteY160" fmla="*/ 4 h 293725"/>
              <a:gd name="connsiteX161" fmla="*/ 1796146 w 3199564"/>
              <a:gd name="connsiteY161" fmla="*/ 9112 h 293725"/>
              <a:gd name="connsiteX162" fmla="*/ 1796146 w 3199564"/>
              <a:gd name="connsiteY162" fmla="*/ 252436 h 293725"/>
              <a:gd name="connsiteX163" fmla="*/ 1836474 w 3199564"/>
              <a:gd name="connsiteY163" fmla="*/ 293722 h 293725"/>
              <a:gd name="connsiteX164" fmla="*/ 2011951 w 3199564"/>
              <a:gd name="connsiteY164" fmla="*/ 221563 h 293725"/>
              <a:gd name="connsiteX165" fmla="*/ 1952348 w 3199564"/>
              <a:gd name="connsiteY165" fmla="*/ 274556 h 293725"/>
              <a:gd name="connsiteX166" fmla="*/ 1900357 w 3199564"/>
              <a:gd name="connsiteY166" fmla="*/ 236110 h 293725"/>
              <a:gd name="connsiteX167" fmla="*/ 1962460 w 3199564"/>
              <a:gd name="connsiteY167" fmla="*/ 197783 h 293725"/>
              <a:gd name="connsiteX168" fmla="*/ 2008143 w 3199564"/>
              <a:gd name="connsiteY168" fmla="*/ 197783 h 293725"/>
              <a:gd name="connsiteX169" fmla="*/ 2011951 w 3199564"/>
              <a:gd name="connsiteY169" fmla="*/ 201447 h 293725"/>
              <a:gd name="connsiteX170" fmla="*/ 2011951 w 3199564"/>
              <a:gd name="connsiteY170" fmla="*/ 221559 h 293725"/>
              <a:gd name="connsiteX171" fmla="*/ 2043472 w 3199564"/>
              <a:gd name="connsiteY171" fmla="*/ 275384 h 293725"/>
              <a:gd name="connsiteX172" fmla="*/ 2033365 w 3199564"/>
              <a:gd name="connsiteY172" fmla="*/ 262849 h 293725"/>
              <a:gd name="connsiteX173" fmla="*/ 2033365 w 3199564"/>
              <a:gd name="connsiteY173" fmla="*/ 170223 h 293725"/>
              <a:gd name="connsiteX174" fmla="*/ 1958655 w 3199564"/>
              <a:gd name="connsiteY174" fmla="*/ 90145 h 293725"/>
              <a:gd name="connsiteX175" fmla="*/ 1895244 w 3199564"/>
              <a:gd name="connsiteY175" fmla="*/ 108005 h 293725"/>
              <a:gd name="connsiteX176" fmla="*/ 1890246 w 3199564"/>
              <a:gd name="connsiteY176" fmla="*/ 116403 h 293725"/>
              <a:gd name="connsiteX177" fmla="*/ 1899881 w 3199564"/>
              <a:gd name="connsiteY177" fmla="*/ 128113 h 293725"/>
              <a:gd name="connsiteX178" fmla="*/ 1904043 w 3199564"/>
              <a:gd name="connsiteY178" fmla="*/ 126812 h 293725"/>
              <a:gd name="connsiteX179" fmla="*/ 1957814 w 3199564"/>
              <a:gd name="connsiteY179" fmla="*/ 109307 h 293725"/>
              <a:gd name="connsiteX180" fmla="*/ 2011471 w 3199564"/>
              <a:gd name="connsiteY180" fmla="*/ 160647 h 293725"/>
              <a:gd name="connsiteX181" fmla="*/ 2011471 w 3199564"/>
              <a:gd name="connsiteY181" fmla="*/ 174842 h 293725"/>
              <a:gd name="connsiteX182" fmla="*/ 2007782 w 3199564"/>
              <a:gd name="connsiteY182" fmla="*/ 178507 h 293725"/>
              <a:gd name="connsiteX183" fmla="*/ 1959484 w 3199564"/>
              <a:gd name="connsiteY183" fmla="*/ 178507 h 293725"/>
              <a:gd name="connsiteX184" fmla="*/ 1879301 w 3199564"/>
              <a:gd name="connsiteY184" fmla="*/ 237412 h 293725"/>
              <a:gd name="connsiteX185" fmla="*/ 1946873 w 3199564"/>
              <a:gd name="connsiteY185" fmla="*/ 293722 h 293725"/>
              <a:gd name="connsiteX186" fmla="*/ 2007786 w 3199564"/>
              <a:gd name="connsiteY186" fmla="*/ 272899 h 293725"/>
              <a:gd name="connsiteX187" fmla="*/ 2013260 w 3199564"/>
              <a:gd name="connsiteY187" fmla="*/ 268639 h 293725"/>
              <a:gd name="connsiteX188" fmla="*/ 2014922 w 3199564"/>
              <a:gd name="connsiteY188" fmla="*/ 271598 h 293725"/>
              <a:gd name="connsiteX189" fmla="*/ 2041334 w 3199564"/>
              <a:gd name="connsiteY189" fmla="*/ 293722 h 293725"/>
              <a:gd name="connsiteX190" fmla="*/ 2058587 w 3199564"/>
              <a:gd name="connsiteY190" fmla="*/ 284141 h 293725"/>
              <a:gd name="connsiteX191" fmla="*/ 2051450 w 3199564"/>
              <a:gd name="connsiteY191" fmla="*/ 275384 h 293725"/>
              <a:gd name="connsiteX192" fmla="*/ 2043477 w 3199564"/>
              <a:gd name="connsiteY192" fmla="*/ 275384 h 293725"/>
              <a:gd name="connsiteX193" fmla="*/ 2130797 w 3199564"/>
              <a:gd name="connsiteY193" fmla="*/ 15857 h 293725"/>
              <a:gd name="connsiteX194" fmla="*/ 2114858 w 3199564"/>
              <a:gd name="connsiteY194" fmla="*/ 4 h 293725"/>
              <a:gd name="connsiteX195" fmla="*/ 2098438 w 3199564"/>
              <a:gd name="connsiteY195" fmla="*/ 15857 h 293725"/>
              <a:gd name="connsiteX196" fmla="*/ 2114858 w 3199564"/>
              <a:gd name="connsiteY196" fmla="*/ 32060 h 293725"/>
              <a:gd name="connsiteX197" fmla="*/ 2130797 w 3199564"/>
              <a:gd name="connsiteY197" fmla="*/ 15857 h 293725"/>
              <a:gd name="connsiteX198" fmla="*/ 2104270 w 3199564"/>
              <a:gd name="connsiteY198" fmla="*/ 284492 h 293725"/>
              <a:gd name="connsiteX199" fmla="*/ 2114858 w 3199564"/>
              <a:gd name="connsiteY199" fmla="*/ 293722 h 293725"/>
              <a:gd name="connsiteX200" fmla="*/ 2125326 w 3199564"/>
              <a:gd name="connsiteY200" fmla="*/ 284492 h 293725"/>
              <a:gd name="connsiteX201" fmla="*/ 2125326 w 3199564"/>
              <a:gd name="connsiteY201" fmla="*/ 99248 h 293725"/>
              <a:gd name="connsiteX202" fmla="*/ 2114858 w 3199564"/>
              <a:gd name="connsiteY202" fmla="*/ 90145 h 293725"/>
              <a:gd name="connsiteX203" fmla="*/ 2104270 w 3199564"/>
              <a:gd name="connsiteY203" fmla="*/ 99248 h 293725"/>
              <a:gd name="connsiteX204" fmla="*/ 2104270 w 3199564"/>
              <a:gd name="connsiteY204" fmla="*/ 284492 h 293725"/>
              <a:gd name="connsiteX205" fmla="*/ 2263328 w 3199564"/>
              <a:gd name="connsiteY205" fmla="*/ 274556 h 293725"/>
              <a:gd name="connsiteX206" fmla="*/ 2228114 w 3199564"/>
              <a:gd name="connsiteY206" fmla="*/ 242027 h 293725"/>
              <a:gd name="connsiteX207" fmla="*/ 2228114 w 3199564"/>
              <a:gd name="connsiteY207" fmla="*/ 114746 h 293725"/>
              <a:gd name="connsiteX208" fmla="*/ 2231922 w 3199564"/>
              <a:gd name="connsiteY208" fmla="*/ 110959 h 293725"/>
              <a:gd name="connsiteX209" fmla="*/ 2264161 w 3199564"/>
              <a:gd name="connsiteY209" fmla="*/ 110959 h 293725"/>
              <a:gd name="connsiteX210" fmla="*/ 2272611 w 3199564"/>
              <a:gd name="connsiteY210" fmla="*/ 101378 h 293725"/>
              <a:gd name="connsiteX211" fmla="*/ 2264161 w 3199564"/>
              <a:gd name="connsiteY211" fmla="*/ 91797 h 293725"/>
              <a:gd name="connsiteX212" fmla="*/ 2231922 w 3199564"/>
              <a:gd name="connsiteY212" fmla="*/ 91797 h 293725"/>
              <a:gd name="connsiteX213" fmla="*/ 2228114 w 3199564"/>
              <a:gd name="connsiteY213" fmla="*/ 88011 h 293725"/>
              <a:gd name="connsiteX214" fmla="*/ 2228114 w 3199564"/>
              <a:gd name="connsiteY214" fmla="*/ 33717 h 293725"/>
              <a:gd name="connsiteX215" fmla="*/ 2217645 w 3199564"/>
              <a:gd name="connsiteY215" fmla="*/ 24609 h 293725"/>
              <a:gd name="connsiteX216" fmla="*/ 2207176 w 3199564"/>
              <a:gd name="connsiteY216" fmla="*/ 33717 h 293725"/>
              <a:gd name="connsiteX217" fmla="*/ 2207176 w 3199564"/>
              <a:gd name="connsiteY217" fmla="*/ 88839 h 293725"/>
              <a:gd name="connsiteX218" fmla="*/ 2203368 w 3199564"/>
              <a:gd name="connsiteY218" fmla="*/ 91797 h 293725"/>
              <a:gd name="connsiteX219" fmla="*/ 2175171 w 3199564"/>
              <a:gd name="connsiteY219" fmla="*/ 91797 h 293725"/>
              <a:gd name="connsiteX220" fmla="*/ 2166844 w 3199564"/>
              <a:gd name="connsiteY220" fmla="*/ 101378 h 293725"/>
              <a:gd name="connsiteX221" fmla="*/ 2175171 w 3199564"/>
              <a:gd name="connsiteY221" fmla="*/ 110959 h 293725"/>
              <a:gd name="connsiteX222" fmla="*/ 2203368 w 3199564"/>
              <a:gd name="connsiteY222" fmla="*/ 110959 h 293725"/>
              <a:gd name="connsiteX223" fmla="*/ 2207176 w 3199564"/>
              <a:gd name="connsiteY223" fmla="*/ 113440 h 293725"/>
              <a:gd name="connsiteX224" fmla="*/ 2207176 w 3199564"/>
              <a:gd name="connsiteY224" fmla="*/ 237408 h 293725"/>
              <a:gd name="connsiteX225" fmla="*/ 2263328 w 3199564"/>
              <a:gd name="connsiteY225" fmla="*/ 293718 h 293725"/>
              <a:gd name="connsiteX226" fmla="*/ 2272611 w 3199564"/>
              <a:gd name="connsiteY226" fmla="*/ 284137 h 293725"/>
              <a:gd name="connsiteX227" fmla="*/ 2263328 w 3199564"/>
              <a:gd name="connsiteY227" fmla="*/ 274556 h 293725"/>
              <a:gd name="connsiteX228" fmla="*/ 2326711 w 3199564"/>
              <a:gd name="connsiteY228" fmla="*/ 191874 h 293725"/>
              <a:gd name="connsiteX229" fmla="*/ 2386310 w 3199564"/>
              <a:gd name="connsiteY229" fmla="*/ 109307 h 293725"/>
              <a:gd name="connsiteX230" fmla="*/ 2445914 w 3199564"/>
              <a:gd name="connsiteY230" fmla="*/ 191874 h 293725"/>
              <a:gd name="connsiteX231" fmla="*/ 2386310 w 3199564"/>
              <a:gd name="connsiteY231" fmla="*/ 274556 h 293725"/>
              <a:gd name="connsiteX232" fmla="*/ 2326711 w 3199564"/>
              <a:gd name="connsiteY232" fmla="*/ 191874 h 293725"/>
              <a:gd name="connsiteX233" fmla="*/ 2305774 w 3199564"/>
              <a:gd name="connsiteY233" fmla="*/ 191874 h 293725"/>
              <a:gd name="connsiteX234" fmla="*/ 2386310 w 3199564"/>
              <a:gd name="connsiteY234" fmla="*/ 293722 h 293725"/>
              <a:gd name="connsiteX235" fmla="*/ 2466851 w 3199564"/>
              <a:gd name="connsiteY235" fmla="*/ 191874 h 293725"/>
              <a:gd name="connsiteX236" fmla="*/ 2386310 w 3199564"/>
              <a:gd name="connsiteY236" fmla="*/ 90145 h 293725"/>
              <a:gd name="connsiteX237" fmla="*/ 2305774 w 3199564"/>
              <a:gd name="connsiteY237" fmla="*/ 191874 h 293725"/>
              <a:gd name="connsiteX238" fmla="*/ 2522650 w 3199564"/>
              <a:gd name="connsiteY238" fmla="*/ 268639 h 293725"/>
              <a:gd name="connsiteX239" fmla="*/ 2590223 w 3199564"/>
              <a:gd name="connsiteY239" fmla="*/ 293722 h 293725"/>
              <a:gd name="connsiteX240" fmla="*/ 2659109 w 3199564"/>
              <a:gd name="connsiteY240" fmla="*/ 237771 h 293725"/>
              <a:gd name="connsiteX241" fmla="*/ 2606166 w 3199564"/>
              <a:gd name="connsiteY241" fmla="*/ 183591 h 293725"/>
              <a:gd name="connsiteX242" fmla="*/ 2578564 w 3199564"/>
              <a:gd name="connsiteY242" fmla="*/ 174838 h 293725"/>
              <a:gd name="connsiteX243" fmla="*/ 2543707 w 3199564"/>
              <a:gd name="connsiteY243" fmla="*/ 143137 h 293725"/>
              <a:gd name="connsiteX244" fmla="*/ 2590223 w 3199564"/>
              <a:gd name="connsiteY244" fmla="*/ 109303 h 293725"/>
              <a:gd name="connsiteX245" fmla="*/ 2633050 w 3199564"/>
              <a:gd name="connsiteY245" fmla="*/ 121013 h 293725"/>
              <a:gd name="connsiteX246" fmla="*/ 2639358 w 3199564"/>
              <a:gd name="connsiteY246" fmla="*/ 122670 h 293725"/>
              <a:gd name="connsiteX247" fmla="*/ 2648993 w 3199564"/>
              <a:gd name="connsiteY247" fmla="*/ 111788 h 293725"/>
              <a:gd name="connsiteX248" fmla="*/ 2643519 w 3199564"/>
              <a:gd name="connsiteY248" fmla="*/ 103863 h 293725"/>
              <a:gd name="connsiteX249" fmla="*/ 2590223 w 3199564"/>
              <a:gd name="connsiteY249" fmla="*/ 90141 h 293725"/>
              <a:gd name="connsiteX250" fmla="*/ 2522650 w 3199564"/>
              <a:gd name="connsiteY250" fmla="*/ 143133 h 293725"/>
              <a:gd name="connsiteX251" fmla="*/ 2574284 w 3199564"/>
              <a:gd name="connsiteY251" fmla="*/ 194824 h 293725"/>
              <a:gd name="connsiteX252" fmla="*/ 2602481 w 3199564"/>
              <a:gd name="connsiteY252" fmla="*/ 203226 h 293725"/>
              <a:gd name="connsiteX253" fmla="*/ 2638171 w 3199564"/>
              <a:gd name="connsiteY253" fmla="*/ 237767 h 293725"/>
              <a:gd name="connsiteX254" fmla="*/ 2590223 w 3199564"/>
              <a:gd name="connsiteY254" fmla="*/ 274552 h 293725"/>
              <a:gd name="connsiteX255" fmla="*/ 2537403 w 3199564"/>
              <a:gd name="connsiteY255" fmla="*/ 254913 h 293725"/>
              <a:gd name="connsiteX256" fmla="*/ 2528958 w 3199564"/>
              <a:gd name="connsiteY256" fmla="*/ 250302 h 293725"/>
              <a:gd name="connsiteX257" fmla="*/ 2518489 w 3199564"/>
              <a:gd name="connsiteY257" fmla="*/ 261184 h 293725"/>
              <a:gd name="connsiteX258" fmla="*/ 2522650 w 3199564"/>
              <a:gd name="connsiteY258" fmla="*/ 268635 h 293725"/>
              <a:gd name="connsiteX259" fmla="*/ 2781184 w 3199564"/>
              <a:gd name="connsiteY259" fmla="*/ 274556 h 293725"/>
              <a:gd name="connsiteX260" fmla="*/ 2745970 w 3199564"/>
              <a:gd name="connsiteY260" fmla="*/ 242027 h 293725"/>
              <a:gd name="connsiteX261" fmla="*/ 2745970 w 3199564"/>
              <a:gd name="connsiteY261" fmla="*/ 114746 h 293725"/>
              <a:gd name="connsiteX262" fmla="*/ 2749778 w 3199564"/>
              <a:gd name="connsiteY262" fmla="*/ 110959 h 293725"/>
              <a:gd name="connsiteX263" fmla="*/ 2782017 w 3199564"/>
              <a:gd name="connsiteY263" fmla="*/ 110959 h 293725"/>
              <a:gd name="connsiteX264" fmla="*/ 2790467 w 3199564"/>
              <a:gd name="connsiteY264" fmla="*/ 101378 h 293725"/>
              <a:gd name="connsiteX265" fmla="*/ 2782017 w 3199564"/>
              <a:gd name="connsiteY265" fmla="*/ 91797 h 293725"/>
              <a:gd name="connsiteX266" fmla="*/ 2749778 w 3199564"/>
              <a:gd name="connsiteY266" fmla="*/ 91797 h 293725"/>
              <a:gd name="connsiteX267" fmla="*/ 2745970 w 3199564"/>
              <a:gd name="connsiteY267" fmla="*/ 88011 h 293725"/>
              <a:gd name="connsiteX268" fmla="*/ 2745970 w 3199564"/>
              <a:gd name="connsiteY268" fmla="*/ 33717 h 293725"/>
              <a:gd name="connsiteX269" fmla="*/ 2735501 w 3199564"/>
              <a:gd name="connsiteY269" fmla="*/ 24609 h 293725"/>
              <a:gd name="connsiteX270" fmla="*/ 2725032 w 3199564"/>
              <a:gd name="connsiteY270" fmla="*/ 33717 h 293725"/>
              <a:gd name="connsiteX271" fmla="*/ 2725032 w 3199564"/>
              <a:gd name="connsiteY271" fmla="*/ 88839 h 293725"/>
              <a:gd name="connsiteX272" fmla="*/ 2721224 w 3199564"/>
              <a:gd name="connsiteY272" fmla="*/ 91797 h 293725"/>
              <a:gd name="connsiteX273" fmla="*/ 2693027 w 3199564"/>
              <a:gd name="connsiteY273" fmla="*/ 91797 h 293725"/>
              <a:gd name="connsiteX274" fmla="*/ 2684700 w 3199564"/>
              <a:gd name="connsiteY274" fmla="*/ 101378 h 293725"/>
              <a:gd name="connsiteX275" fmla="*/ 2693027 w 3199564"/>
              <a:gd name="connsiteY275" fmla="*/ 110959 h 293725"/>
              <a:gd name="connsiteX276" fmla="*/ 2721224 w 3199564"/>
              <a:gd name="connsiteY276" fmla="*/ 110959 h 293725"/>
              <a:gd name="connsiteX277" fmla="*/ 2725032 w 3199564"/>
              <a:gd name="connsiteY277" fmla="*/ 113440 h 293725"/>
              <a:gd name="connsiteX278" fmla="*/ 2725032 w 3199564"/>
              <a:gd name="connsiteY278" fmla="*/ 237408 h 293725"/>
              <a:gd name="connsiteX279" fmla="*/ 2781184 w 3199564"/>
              <a:gd name="connsiteY279" fmla="*/ 293718 h 293725"/>
              <a:gd name="connsiteX280" fmla="*/ 2790467 w 3199564"/>
              <a:gd name="connsiteY280" fmla="*/ 284137 h 293725"/>
              <a:gd name="connsiteX281" fmla="*/ 2781184 w 3199564"/>
              <a:gd name="connsiteY281" fmla="*/ 274556 h 293725"/>
              <a:gd name="connsiteX282" fmla="*/ 2957105 w 3199564"/>
              <a:gd name="connsiteY282" fmla="*/ 260715 h 293725"/>
              <a:gd name="connsiteX283" fmla="*/ 2910113 w 3199564"/>
              <a:gd name="connsiteY283" fmla="*/ 274556 h 293725"/>
              <a:gd name="connsiteX284" fmla="*/ 2844563 w 3199564"/>
              <a:gd name="connsiteY284" fmla="*/ 204883 h 293725"/>
              <a:gd name="connsiteX285" fmla="*/ 2847895 w 3199564"/>
              <a:gd name="connsiteY285" fmla="*/ 201924 h 293725"/>
              <a:gd name="connsiteX286" fmla="*/ 2963412 w 3199564"/>
              <a:gd name="connsiteY286" fmla="*/ 201924 h 293725"/>
              <a:gd name="connsiteX287" fmla="*/ 2983045 w 3199564"/>
              <a:gd name="connsiteY287" fmla="*/ 177319 h 293725"/>
              <a:gd name="connsiteX288" fmla="*/ 2904166 w 3199564"/>
              <a:gd name="connsiteY288" fmla="*/ 90141 h 293725"/>
              <a:gd name="connsiteX289" fmla="*/ 2823629 w 3199564"/>
              <a:gd name="connsiteY289" fmla="*/ 191870 h 293725"/>
              <a:gd name="connsiteX290" fmla="*/ 2907141 w 3199564"/>
              <a:gd name="connsiteY290" fmla="*/ 293718 h 293725"/>
              <a:gd name="connsiteX291" fmla="*/ 2973405 w 3199564"/>
              <a:gd name="connsiteY291" fmla="*/ 273728 h 293725"/>
              <a:gd name="connsiteX292" fmla="*/ 2979351 w 3199564"/>
              <a:gd name="connsiteY292" fmla="*/ 265799 h 293725"/>
              <a:gd name="connsiteX293" fmla="*/ 2968768 w 3199564"/>
              <a:gd name="connsiteY293" fmla="*/ 254444 h 293725"/>
              <a:gd name="connsiteX294" fmla="*/ 2957109 w 3199564"/>
              <a:gd name="connsiteY294" fmla="*/ 260715 h 293725"/>
              <a:gd name="connsiteX295" fmla="*/ 2963412 w 3199564"/>
              <a:gd name="connsiteY295" fmla="*/ 180278 h 293725"/>
              <a:gd name="connsiteX296" fmla="*/ 2960437 w 3199564"/>
              <a:gd name="connsiteY296" fmla="*/ 182763 h 293725"/>
              <a:gd name="connsiteX297" fmla="*/ 2847895 w 3199564"/>
              <a:gd name="connsiteY297" fmla="*/ 182763 h 293725"/>
              <a:gd name="connsiteX298" fmla="*/ 2844563 w 3199564"/>
              <a:gd name="connsiteY298" fmla="*/ 178976 h 293725"/>
              <a:gd name="connsiteX299" fmla="*/ 2904162 w 3199564"/>
              <a:gd name="connsiteY299" fmla="*/ 108829 h 293725"/>
              <a:gd name="connsiteX300" fmla="*/ 2963408 w 3199564"/>
              <a:gd name="connsiteY300" fmla="*/ 180278 h 293725"/>
              <a:gd name="connsiteX301" fmla="*/ 3123189 w 3199564"/>
              <a:gd name="connsiteY301" fmla="*/ 109303 h 293725"/>
              <a:gd name="connsiteX302" fmla="*/ 3178627 w 3199564"/>
              <a:gd name="connsiteY302" fmla="*/ 168567 h 293725"/>
              <a:gd name="connsiteX303" fmla="*/ 3178627 w 3199564"/>
              <a:gd name="connsiteY303" fmla="*/ 284492 h 293725"/>
              <a:gd name="connsiteX304" fmla="*/ 3189095 w 3199564"/>
              <a:gd name="connsiteY304" fmla="*/ 293722 h 293725"/>
              <a:gd name="connsiteX305" fmla="*/ 3199564 w 3199564"/>
              <a:gd name="connsiteY305" fmla="*/ 284492 h 293725"/>
              <a:gd name="connsiteX306" fmla="*/ 3199564 w 3199564"/>
              <a:gd name="connsiteY306" fmla="*/ 168567 h 293725"/>
              <a:gd name="connsiteX307" fmla="*/ 3123189 w 3199564"/>
              <a:gd name="connsiteY307" fmla="*/ 90141 h 293725"/>
              <a:gd name="connsiteX308" fmla="*/ 3070369 w 3199564"/>
              <a:gd name="connsiteY308" fmla="*/ 108001 h 293725"/>
              <a:gd name="connsiteX309" fmla="*/ 3066085 w 3199564"/>
              <a:gd name="connsiteY309" fmla="*/ 110959 h 293725"/>
              <a:gd name="connsiteX310" fmla="*/ 3064062 w 3199564"/>
              <a:gd name="connsiteY310" fmla="*/ 108001 h 293725"/>
              <a:gd name="connsiteX311" fmla="*/ 3064062 w 3199564"/>
              <a:gd name="connsiteY311" fmla="*/ 98420 h 293725"/>
              <a:gd name="connsiteX312" fmla="*/ 3053593 w 3199564"/>
              <a:gd name="connsiteY312" fmla="*/ 90141 h 293725"/>
              <a:gd name="connsiteX313" fmla="*/ 3043005 w 3199564"/>
              <a:gd name="connsiteY313" fmla="*/ 99244 h 293725"/>
              <a:gd name="connsiteX314" fmla="*/ 3043005 w 3199564"/>
              <a:gd name="connsiteY314" fmla="*/ 284488 h 293725"/>
              <a:gd name="connsiteX315" fmla="*/ 3053593 w 3199564"/>
              <a:gd name="connsiteY315" fmla="*/ 293718 h 293725"/>
              <a:gd name="connsiteX316" fmla="*/ 3064062 w 3199564"/>
              <a:gd name="connsiteY316" fmla="*/ 284488 h 293725"/>
              <a:gd name="connsiteX317" fmla="*/ 3064062 w 3199564"/>
              <a:gd name="connsiteY317" fmla="*/ 165253 h 293725"/>
              <a:gd name="connsiteX318" fmla="*/ 3123189 w 3199564"/>
              <a:gd name="connsiteY318" fmla="*/ 109303 h 29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</a:cxnLst>
            <a:rect l="l" t="t" r="r" b="b"/>
            <a:pathLst>
              <a:path w="3199564" h="293725">
                <a:moveTo>
                  <a:pt x="228301" y="18337"/>
                </a:moveTo>
                <a:cubicBezTo>
                  <a:pt x="230325" y="12425"/>
                  <a:pt x="230801" y="11242"/>
                  <a:pt x="230801" y="9940"/>
                </a:cubicBezTo>
                <a:cubicBezTo>
                  <a:pt x="230801" y="4142"/>
                  <a:pt x="223664" y="4"/>
                  <a:pt x="217357" y="4"/>
                </a:cubicBezTo>
                <a:cubicBezTo>
                  <a:pt x="214024" y="4"/>
                  <a:pt x="210696" y="1661"/>
                  <a:pt x="209030" y="6627"/>
                </a:cubicBezTo>
                <a:lnTo>
                  <a:pt x="118373" y="258699"/>
                </a:lnTo>
                <a:cubicBezTo>
                  <a:pt x="117540" y="261184"/>
                  <a:pt x="117064" y="263669"/>
                  <a:pt x="115402" y="263669"/>
                </a:cubicBezTo>
                <a:cubicBezTo>
                  <a:pt x="113736" y="263669"/>
                  <a:pt x="113260" y="261184"/>
                  <a:pt x="112427" y="258699"/>
                </a:cubicBezTo>
                <a:lnTo>
                  <a:pt x="21771" y="6627"/>
                </a:lnTo>
                <a:cubicBezTo>
                  <a:pt x="20109" y="1661"/>
                  <a:pt x="16776" y="4"/>
                  <a:pt x="13444" y="4"/>
                </a:cubicBezTo>
                <a:cubicBezTo>
                  <a:pt x="7136" y="4"/>
                  <a:pt x="0" y="4142"/>
                  <a:pt x="0" y="9940"/>
                </a:cubicBezTo>
                <a:cubicBezTo>
                  <a:pt x="0" y="11242"/>
                  <a:pt x="357" y="12425"/>
                  <a:pt x="2499" y="18337"/>
                </a:cubicBezTo>
                <a:lnTo>
                  <a:pt x="96956" y="276568"/>
                </a:lnTo>
                <a:cubicBezTo>
                  <a:pt x="102787" y="292534"/>
                  <a:pt x="108615" y="293722"/>
                  <a:pt x="115398" y="293722"/>
                </a:cubicBezTo>
                <a:cubicBezTo>
                  <a:pt x="122059" y="293722"/>
                  <a:pt x="128005" y="292538"/>
                  <a:pt x="133837" y="276568"/>
                </a:cubicBezTo>
                <a:lnTo>
                  <a:pt x="228293" y="18337"/>
                </a:lnTo>
                <a:close/>
                <a:moveTo>
                  <a:pt x="372734" y="260715"/>
                </a:moveTo>
                <a:cubicBezTo>
                  <a:pt x="356319" y="269945"/>
                  <a:pt x="340852" y="274556"/>
                  <a:pt x="325742" y="274556"/>
                </a:cubicBezTo>
                <a:cubicBezTo>
                  <a:pt x="271137" y="274556"/>
                  <a:pt x="261501" y="250306"/>
                  <a:pt x="260192" y="204883"/>
                </a:cubicBezTo>
                <a:cubicBezTo>
                  <a:pt x="260192" y="203230"/>
                  <a:pt x="261025" y="201924"/>
                  <a:pt x="263524" y="201924"/>
                </a:cubicBezTo>
                <a:lnTo>
                  <a:pt x="379041" y="201924"/>
                </a:lnTo>
                <a:cubicBezTo>
                  <a:pt x="396171" y="201924"/>
                  <a:pt x="398674" y="189863"/>
                  <a:pt x="398674" y="177319"/>
                </a:cubicBezTo>
                <a:cubicBezTo>
                  <a:pt x="398674" y="121372"/>
                  <a:pt x="376899" y="90141"/>
                  <a:pt x="319795" y="90141"/>
                </a:cubicBezTo>
                <a:cubicBezTo>
                  <a:pt x="250560" y="90141"/>
                  <a:pt x="239258" y="134732"/>
                  <a:pt x="239258" y="191870"/>
                </a:cubicBezTo>
                <a:cubicBezTo>
                  <a:pt x="239258" y="256574"/>
                  <a:pt x="253536" y="293718"/>
                  <a:pt x="322770" y="293718"/>
                </a:cubicBezTo>
                <a:cubicBezTo>
                  <a:pt x="348345" y="293718"/>
                  <a:pt x="371905" y="284961"/>
                  <a:pt x="389034" y="273728"/>
                </a:cubicBezTo>
                <a:cubicBezTo>
                  <a:pt x="392366" y="271598"/>
                  <a:pt x="394980" y="268284"/>
                  <a:pt x="394980" y="265799"/>
                </a:cubicBezTo>
                <a:cubicBezTo>
                  <a:pt x="394980" y="260360"/>
                  <a:pt x="390343" y="254444"/>
                  <a:pt x="384397" y="254444"/>
                </a:cubicBezTo>
                <a:cubicBezTo>
                  <a:pt x="381541" y="254444"/>
                  <a:pt x="377736" y="257875"/>
                  <a:pt x="372738" y="260715"/>
                </a:cubicBezTo>
                <a:close/>
                <a:moveTo>
                  <a:pt x="379041" y="180278"/>
                </a:moveTo>
                <a:cubicBezTo>
                  <a:pt x="379041" y="182289"/>
                  <a:pt x="377732" y="182763"/>
                  <a:pt x="376066" y="182763"/>
                </a:cubicBezTo>
                <a:lnTo>
                  <a:pt x="263524" y="182763"/>
                </a:lnTo>
                <a:cubicBezTo>
                  <a:pt x="260668" y="182763"/>
                  <a:pt x="260192" y="181106"/>
                  <a:pt x="260192" y="178976"/>
                </a:cubicBezTo>
                <a:cubicBezTo>
                  <a:pt x="260192" y="135564"/>
                  <a:pt x="272323" y="108829"/>
                  <a:pt x="319791" y="108829"/>
                </a:cubicBezTo>
                <a:cubicBezTo>
                  <a:pt x="369759" y="108829"/>
                  <a:pt x="379037" y="138878"/>
                  <a:pt x="379037" y="180278"/>
                </a:cubicBezTo>
                <a:close/>
                <a:moveTo>
                  <a:pt x="443934" y="268639"/>
                </a:moveTo>
                <a:cubicBezTo>
                  <a:pt x="458212" y="282007"/>
                  <a:pt x="481291" y="293722"/>
                  <a:pt x="511507" y="293722"/>
                </a:cubicBezTo>
                <a:cubicBezTo>
                  <a:pt x="550173" y="293722"/>
                  <a:pt x="580393" y="274083"/>
                  <a:pt x="580393" y="237771"/>
                </a:cubicBezTo>
                <a:cubicBezTo>
                  <a:pt x="580393" y="211509"/>
                  <a:pt x="565283" y="195661"/>
                  <a:pt x="527450" y="183591"/>
                </a:cubicBezTo>
                <a:lnTo>
                  <a:pt x="499848" y="174838"/>
                </a:lnTo>
                <a:cubicBezTo>
                  <a:pt x="477126" y="167742"/>
                  <a:pt x="464991" y="160169"/>
                  <a:pt x="464991" y="143137"/>
                </a:cubicBezTo>
                <a:cubicBezTo>
                  <a:pt x="464991" y="121372"/>
                  <a:pt x="483072" y="109303"/>
                  <a:pt x="511507" y="109303"/>
                </a:cubicBezTo>
                <a:cubicBezTo>
                  <a:pt x="525427" y="109303"/>
                  <a:pt x="538395" y="112261"/>
                  <a:pt x="554334" y="121013"/>
                </a:cubicBezTo>
                <a:cubicBezTo>
                  <a:pt x="556834" y="122197"/>
                  <a:pt x="558143" y="122670"/>
                  <a:pt x="560642" y="122670"/>
                </a:cubicBezTo>
                <a:cubicBezTo>
                  <a:pt x="564803" y="122670"/>
                  <a:pt x="570277" y="117586"/>
                  <a:pt x="570277" y="111788"/>
                </a:cubicBezTo>
                <a:cubicBezTo>
                  <a:pt x="570277" y="108829"/>
                  <a:pt x="568611" y="105989"/>
                  <a:pt x="564803" y="103863"/>
                </a:cubicBezTo>
                <a:cubicBezTo>
                  <a:pt x="552672" y="95935"/>
                  <a:pt x="532564" y="90141"/>
                  <a:pt x="511507" y="90141"/>
                </a:cubicBezTo>
                <a:cubicBezTo>
                  <a:pt x="472131" y="90141"/>
                  <a:pt x="443934" y="108829"/>
                  <a:pt x="443934" y="143133"/>
                </a:cubicBezTo>
                <a:cubicBezTo>
                  <a:pt x="443934" y="170578"/>
                  <a:pt x="462853" y="185243"/>
                  <a:pt x="495568" y="194824"/>
                </a:cubicBezTo>
                <a:lnTo>
                  <a:pt x="523765" y="203226"/>
                </a:lnTo>
                <a:cubicBezTo>
                  <a:pt x="550530" y="211150"/>
                  <a:pt x="559456" y="221559"/>
                  <a:pt x="559456" y="237767"/>
                </a:cubicBezTo>
                <a:cubicBezTo>
                  <a:pt x="559456" y="261539"/>
                  <a:pt x="539704" y="274552"/>
                  <a:pt x="511507" y="274552"/>
                </a:cubicBezTo>
                <a:cubicBezTo>
                  <a:pt x="485575" y="274552"/>
                  <a:pt x="470822" y="265322"/>
                  <a:pt x="458688" y="254913"/>
                </a:cubicBezTo>
                <a:cubicBezTo>
                  <a:pt x="454526" y="251599"/>
                  <a:pt x="453693" y="250302"/>
                  <a:pt x="450242" y="250302"/>
                </a:cubicBezTo>
                <a:cubicBezTo>
                  <a:pt x="445248" y="250302"/>
                  <a:pt x="439773" y="255745"/>
                  <a:pt x="439773" y="261184"/>
                </a:cubicBezTo>
                <a:cubicBezTo>
                  <a:pt x="439773" y="264143"/>
                  <a:pt x="441082" y="265795"/>
                  <a:pt x="443934" y="268635"/>
                </a:cubicBezTo>
                <a:close/>
                <a:moveTo>
                  <a:pt x="658488" y="15857"/>
                </a:moveTo>
                <a:cubicBezTo>
                  <a:pt x="658488" y="6627"/>
                  <a:pt x="651709" y="4"/>
                  <a:pt x="642549" y="4"/>
                </a:cubicBezTo>
                <a:cubicBezTo>
                  <a:pt x="632790" y="4"/>
                  <a:pt x="626130" y="6627"/>
                  <a:pt x="626130" y="15857"/>
                </a:cubicBezTo>
                <a:cubicBezTo>
                  <a:pt x="626130" y="25433"/>
                  <a:pt x="632790" y="32060"/>
                  <a:pt x="642549" y="32060"/>
                </a:cubicBezTo>
                <a:cubicBezTo>
                  <a:pt x="651709" y="32060"/>
                  <a:pt x="658488" y="25437"/>
                  <a:pt x="658488" y="15857"/>
                </a:cubicBezTo>
                <a:close/>
                <a:moveTo>
                  <a:pt x="631961" y="284492"/>
                </a:moveTo>
                <a:cubicBezTo>
                  <a:pt x="631961" y="291237"/>
                  <a:pt x="637075" y="293722"/>
                  <a:pt x="642549" y="293722"/>
                </a:cubicBezTo>
                <a:cubicBezTo>
                  <a:pt x="647543" y="293722"/>
                  <a:pt x="653018" y="291237"/>
                  <a:pt x="653018" y="284492"/>
                </a:cubicBezTo>
                <a:lnTo>
                  <a:pt x="653018" y="99248"/>
                </a:lnTo>
                <a:cubicBezTo>
                  <a:pt x="653018" y="92626"/>
                  <a:pt x="647543" y="90145"/>
                  <a:pt x="642549" y="90145"/>
                </a:cubicBezTo>
                <a:cubicBezTo>
                  <a:pt x="637075" y="90145"/>
                  <a:pt x="631961" y="92626"/>
                  <a:pt x="631961" y="99248"/>
                </a:cubicBezTo>
                <a:lnTo>
                  <a:pt x="631961" y="284492"/>
                </a:lnTo>
                <a:close/>
                <a:moveTo>
                  <a:pt x="803635" y="109303"/>
                </a:moveTo>
                <a:cubicBezTo>
                  <a:pt x="841463" y="109303"/>
                  <a:pt x="859073" y="126808"/>
                  <a:pt x="859073" y="168567"/>
                </a:cubicBezTo>
                <a:lnTo>
                  <a:pt x="859073" y="284492"/>
                </a:lnTo>
                <a:cubicBezTo>
                  <a:pt x="859073" y="291237"/>
                  <a:pt x="864071" y="293722"/>
                  <a:pt x="869541" y="293722"/>
                </a:cubicBezTo>
                <a:cubicBezTo>
                  <a:pt x="874540" y="293722"/>
                  <a:pt x="880010" y="291237"/>
                  <a:pt x="880010" y="284492"/>
                </a:cubicBezTo>
                <a:lnTo>
                  <a:pt x="880010" y="168567"/>
                </a:lnTo>
                <a:cubicBezTo>
                  <a:pt x="880010" y="122670"/>
                  <a:pt x="860739" y="90141"/>
                  <a:pt x="803635" y="90141"/>
                </a:cubicBezTo>
                <a:cubicBezTo>
                  <a:pt x="789358" y="90141"/>
                  <a:pt x="769253" y="92622"/>
                  <a:pt x="750815" y="108001"/>
                </a:cubicBezTo>
                <a:cubicBezTo>
                  <a:pt x="749502" y="108829"/>
                  <a:pt x="747364" y="110959"/>
                  <a:pt x="746531" y="110959"/>
                </a:cubicBezTo>
                <a:cubicBezTo>
                  <a:pt x="744865" y="110959"/>
                  <a:pt x="744507" y="109653"/>
                  <a:pt x="744507" y="108001"/>
                </a:cubicBezTo>
                <a:lnTo>
                  <a:pt x="744507" y="8283"/>
                </a:lnTo>
                <a:cubicBezTo>
                  <a:pt x="744507" y="2012"/>
                  <a:pt x="738200" y="0"/>
                  <a:pt x="734039" y="0"/>
                </a:cubicBezTo>
                <a:cubicBezTo>
                  <a:pt x="728564" y="0"/>
                  <a:pt x="723451" y="2485"/>
                  <a:pt x="723451" y="9108"/>
                </a:cubicBezTo>
                <a:lnTo>
                  <a:pt x="723451" y="284488"/>
                </a:lnTo>
                <a:cubicBezTo>
                  <a:pt x="723451" y="291233"/>
                  <a:pt x="728564" y="293718"/>
                  <a:pt x="734039" y="293718"/>
                </a:cubicBezTo>
                <a:cubicBezTo>
                  <a:pt x="739033" y="293718"/>
                  <a:pt x="744507" y="291233"/>
                  <a:pt x="744507" y="284488"/>
                </a:cubicBezTo>
                <a:lnTo>
                  <a:pt x="744507" y="165253"/>
                </a:lnTo>
                <a:cubicBezTo>
                  <a:pt x="744507" y="141003"/>
                  <a:pt x="751644" y="109303"/>
                  <a:pt x="803635" y="109303"/>
                </a:cubicBezTo>
                <a:close/>
                <a:moveTo>
                  <a:pt x="1005980" y="274556"/>
                </a:moveTo>
                <a:cubicBezTo>
                  <a:pt x="968147" y="274556"/>
                  <a:pt x="950538" y="257051"/>
                  <a:pt x="950538" y="215292"/>
                </a:cubicBezTo>
                <a:lnTo>
                  <a:pt x="950538" y="99248"/>
                </a:lnTo>
                <a:cubicBezTo>
                  <a:pt x="950538" y="92626"/>
                  <a:pt x="945543" y="90145"/>
                  <a:pt x="940069" y="90145"/>
                </a:cubicBezTo>
                <a:cubicBezTo>
                  <a:pt x="935075" y="90145"/>
                  <a:pt x="929600" y="92626"/>
                  <a:pt x="929600" y="99248"/>
                </a:cubicBezTo>
                <a:lnTo>
                  <a:pt x="929600" y="215292"/>
                </a:lnTo>
                <a:cubicBezTo>
                  <a:pt x="929600" y="261188"/>
                  <a:pt x="948876" y="293722"/>
                  <a:pt x="1005980" y="293722"/>
                </a:cubicBezTo>
                <a:cubicBezTo>
                  <a:pt x="1020257" y="293722"/>
                  <a:pt x="1040361" y="291237"/>
                  <a:pt x="1058800" y="275739"/>
                </a:cubicBezTo>
                <a:cubicBezTo>
                  <a:pt x="1060109" y="274911"/>
                  <a:pt x="1062132" y="272899"/>
                  <a:pt x="1063084" y="272899"/>
                </a:cubicBezTo>
                <a:cubicBezTo>
                  <a:pt x="1064746" y="272899"/>
                  <a:pt x="1065107" y="274083"/>
                  <a:pt x="1065107" y="275739"/>
                </a:cubicBezTo>
                <a:lnTo>
                  <a:pt x="1065107" y="285443"/>
                </a:lnTo>
                <a:cubicBezTo>
                  <a:pt x="1065107" y="291592"/>
                  <a:pt x="1071410" y="293726"/>
                  <a:pt x="1075576" y="293726"/>
                </a:cubicBezTo>
                <a:cubicBezTo>
                  <a:pt x="1081046" y="293726"/>
                  <a:pt x="1086159" y="291241"/>
                  <a:pt x="1086159" y="284496"/>
                </a:cubicBezTo>
                <a:lnTo>
                  <a:pt x="1086159" y="99252"/>
                </a:lnTo>
                <a:cubicBezTo>
                  <a:pt x="1086159" y="92630"/>
                  <a:pt x="1081046" y="90149"/>
                  <a:pt x="1075576" y="90149"/>
                </a:cubicBezTo>
                <a:cubicBezTo>
                  <a:pt x="1070577" y="90149"/>
                  <a:pt x="1065107" y="92630"/>
                  <a:pt x="1065107" y="99252"/>
                </a:cubicBezTo>
                <a:lnTo>
                  <a:pt x="1065107" y="218609"/>
                </a:lnTo>
                <a:cubicBezTo>
                  <a:pt x="1065107" y="242859"/>
                  <a:pt x="1057971" y="274560"/>
                  <a:pt x="1005980" y="274560"/>
                </a:cubicBezTo>
                <a:close/>
                <a:moveTo>
                  <a:pt x="1169203" y="191874"/>
                </a:moveTo>
                <a:cubicBezTo>
                  <a:pt x="1169203" y="143492"/>
                  <a:pt x="1173841" y="109307"/>
                  <a:pt x="1228803" y="109307"/>
                </a:cubicBezTo>
                <a:cubicBezTo>
                  <a:pt x="1283769" y="109307"/>
                  <a:pt x="1288406" y="143492"/>
                  <a:pt x="1288406" y="191874"/>
                </a:cubicBezTo>
                <a:cubicBezTo>
                  <a:pt x="1288406" y="240370"/>
                  <a:pt x="1283769" y="274556"/>
                  <a:pt x="1228803" y="274556"/>
                </a:cubicBezTo>
                <a:cubicBezTo>
                  <a:pt x="1173841" y="274556"/>
                  <a:pt x="1169203" y="240370"/>
                  <a:pt x="1169203" y="191874"/>
                </a:cubicBezTo>
                <a:close/>
                <a:moveTo>
                  <a:pt x="1148266" y="191874"/>
                </a:moveTo>
                <a:cubicBezTo>
                  <a:pt x="1148266" y="249482"/>
                  <a:pt x="1159211" y="293722"/>
                  <a:pt x="1228803" y="293722"/>
                </a:cubicBezTo>
                <a:cubicBezTo>
                  <a:pt x="1298518" y="293722"/>
                  <a:pt x="1309343" y="249478"/>
                  <a:pt x="1309343" y="191874"/>
                </a:cubicBezTo>
                <a:cubicBezTo>
                  <a:pt x="1309343" y="134263"/>
                  <a:pt x="1298518" y="90145"/>
                  <a:pt x="1228803" y="90145"/>
                </a:cubicBezTo>
                <a:cubicBezTo>
                  <a:pt x="1159211" y="90145"/>
                  <a:pt x="1148266" y="134263"/>
                  <a:pt x="1148266" y="191874"/>
                </a:cubicBezTo>
                <a:close/>
                <a:moveTo>
                  <a:pt x="1411778" y="293722"/>
                </a:moveTo>
                <a:cubicBezTo>
                  <a:pt x="1421061" y="293722"/>
                  <a:pt x="1425579" y="290763"/>
                  <a:pt x="1425579" y="283309"/>
                </a:cubicBezTo>
                <a:cubicBezTo>
                  <a:pt x="1425579" y="277041"/>
                  <a:pt x="1421894" y="274083"/>
                  <a:pt x="1416776" y="274083"/>
                </a:cubicBezTo>
                <a:cubicBezTo>
                  <a:pt x="1399647" y="274083"/>
                  <a:pt x="1392506" y="268284"/>
                  <a:pt x="1392506" y="249478"/>
                </a:cubicBezTo>
                <a:lnTo>
                  <a:pt x="1392506" y="9112"/>
                </a:lnTo>
                <a:cubicBezTo>
                  <a:pt x="1392506" y="2489"/>
                  <a:pt x="1387032" y="4"/>
                  <a:pt x="1382038" y="4"/>
                </a:cubicBezTo>
                <a:cubicBezTo>
                  <a:pt x="1376563" y="4"/>
                  <a:pt x="1371450" y="2489"/>
                  <a:pt x="1371450" y="9112"/>
                </a:cubicBezTo>
                <a:lnTo>
                  <a:pt x="1371450" y="252436"/>
                </a:lnTo>
                <a:cubicBezTo>
                  <a:pt x="1371450" y="284137"/>
                  <a:pt x="1389531" y="293722"/>
                  <a:pt x="1411778" y="293722"/>
                </a:cubicBezTo>
                <a:close/>
                <a:moveTo>
                  <a:pt x="1530517" y="274556"/>
                </a:moveTo>
                <a:cubicBezTo>
                  <a:pt x="1507441" y="274556"/>
                  <a:pt x="1495302" y="262490"/>
                  <a:pt x="1495302" y="242027"/>
                </a:cubicBezTo>
                <a:lnTo>
                  <a:pt x="1495302" y="114746"/>
                </a:lnTo>
                <a:cubicBezTo>
                  <a:pt x="1495302" y="111788"/>
                  <a:pt x="1496611" y="110959"/>
                  <a:pt x="1499110" y="110959"/>
                </a:cubicBezTo>
                <a:lnTo>
                  <a:pt x="1531350" y="110959"/>
                </a:lnTo>
                <a:cubicBezTo>
                  <a:pt x="1537657" y="110959"/>
                  <a:pt x="1539799" y="105989"/>
                  <a:pt x="1539799" y="101378"/>
                </a:cubicBezTo>
                <a:cubicBezTo>
                  <a:pt x="1539799" y="96294"/>
                  <a:pt x="1537657" y="91797"/>
                  <a:pt x="1531350" y="91797"/>
                </a:cubicBezTo>
                <a:lnTo>
                  <a:pt x="1499110" y="91797"/>
                </a:lnTo>
                <a:cubicBezTo>
                  <a:pt x="1496611" y="91797"/>
                  <a:pt x="1495302" y="90969"/>
                  <a:pt x="1495302" y="88011"/>
                </a:cubicBezTo>
                <a:lnTo>
                  <a:pt x="1495302" y="33717"/>
                </a:lnTo>
                <a:cubicBezTo>
                  <a:pt x="1495302" y="27094"/>
                  <a:pt x="1489832" y="24609"/>
                  <a:pt x="1484833" y="24609"/>
                </a:cubicBezTo>
                <a:cubicBezTo>
                  <a:pt x="1479363" y="24609"/>
                  <a:pt x="1474364" y="27094"/>
                  <a:pt x="1474364" y="33717"/>
                </a:cubicBezTo>
                <a:lnTo>
                  <a:pt x="1474364" y="88839"/>
                </a:lnTo>
                <a:cubicBezTo>
                  <a:pt x="1474364" y="90969"/>
                  <a:pt x="1472579" y="91797"/>
                  <a:pt x="1470556" y="91797"/>
                </a:cubicBezTo>
                <a:lnTo>
                  <a:pt x="1442359" y="91797"/>
                </a:lnTo>
                <a:cubicBezTo>
                  <a:pt x="1436175" y="91797"/>
                  <a:pt x="1434033" y="96294"/>
                  <a:pt x="1434033" y="101378"/>
                </a:cubicBezTo>
                <a:cubicBezTo>
                  <a:pt x="1434033" y="105989"/>
                  <a:pt x="1436171" y="110959"/>
                  <a:pt x="1442359" y="110959"/>
                </a:cubicBezTo>
                <a:lnTo>
                  <a:pt x="1470556" y="110959"/>
                </a:lnTo>
                <a:cubicBezTo>
                  <a:pt x="1472579" y="110959"/>
                  <a:pt x="1474364" y="111314"/>
                  <a:pt x="1474364" y="113440"/>
                </a:cubicBezTo>
                <a:lnTo>
                  <a:pt x="1474364" y="237408"/>
                </a:lnTo>
                <a:cubicBezTo>
                  <a:pt x="1474364" y="273254"/>
                  <a:pt x="1493164" y="293718"/>
                  <a:pt x="1530517" y="293718"/>
                </a:cubicBezTo>
                <a:cubicBezTo>
                  <a:pt x="1537300" y="293718"/>
                  <a:pt x="1539799" y="288748"/>
                  <a:pt x="1539799" y="284137"/>
                </a:cubicBezTo>
                <a:cubicBezTo>
                  <a:pt x="1539799" y="279167"/>
                  <a:pt x="1537300" y="274556"/>
                  <a:pt x="1530517" y="274556"/>
                </a:cubicBezTo>
                <a:close/>
                <a:moveTo>
                  <a:pt x="1593899" y="191874"/>
                </a:moveTo>
                <a:cubicBezTo>
                  <a:pt x="1593899" y="143492"/>
                  <a:pt x="1598537" y="109307"/>
                  <a:pt x="1653499" y="109307"/>
                </a:cubicBezTo>
                <a:cubicBezTo>
                  <a:pt x="1708465" y="109307"/>
                  <a:pt x="1713102" y="143492"/>
                  <a:pt x="1713102" y="191874"/>
                </a:cubicBezTo>
                <a:cubicBezTo>
                  <a:pt x="1713102" y="240370"/>
                  <a:pt x="1708465" y="274556"/>
                  <a:pt x="1653499" y="274556"/>
                </a:cubicBezTo>
                <a:cubicBezTo>
                  <a:pt x="1598537" y="274556"/>
                  <a:pt x="1593899" y="240370"/>
                  <a:pt x="1593899" y="191874"/>
                </a:cubicBezTo>
                <a:close/>
                <a:moveTo>
                  <a:pt x="1572962" y="191874"/>
                </a:moveTo>
                <a:cubicBezTo>
                  <a:pt x="1572962" y="249482"/>
                  <a:pt x="1583907" y="293722"/>
                  <a:pt x="1653499" y="293722"/>
                </a:cubicBezTo>
                <a:cubicBezTo>
                  <a:pt x="1723214" y="293722"/>
                  <a:pt x="1734039" y="249478"/>
                  <a:pt x="1734039" y="191874"/>
                </a:cubicBezTo>
                <a:cubicBezTo>
                  <a:pt x="1734039" y="134263"/>
                  <a:pt x="1723214" y="90145"/>
                  <a:pt x="1653499" y="90145"/>
                </a:cubicBezTo>
                <a:cubicBezTo>
                  <a:pt x="1583907" y="90145"/>
                  <a:pt x="1572962" y="134263"/>
                  <a:pt x="1572962" y="191874"/>
                </a:cubicBezTo>
                <a:close/>
                <a:moveTo>
                  <a:pt x="1836474" y="293722"/>
                </a:moveTo>
                <a:cubicBezTo>
                  <a:pt x="1845756" y="293722"/>
                  <a:pt x="1850275" y="290763"/>
                  <a:pt x="1850275" y="283309"/>
                </a:cubicBezTo>
                <a:cubicBezTo>
                  <a:pt x="1850275" y="277041"/>
                  <a:pt x="1846590" y="274083"/>
                  <a:pt x="1841472" y="274083"/>
                </a:cubicBezTo>
                <a:cubicBezTo>
                  <a:pt x="1824343" y="274083"/>
                  <a:pt x="1817202" y="268284"/>
                  <a:pt x="1817202" y="249478"/>
                </a:cubicBezTo>
                <a:lnTo>
                  <a:pt x="1817202" y="9112"/>
                </a:lnTo>
                <a:cubicBezTo>
                  <a:pt x="1817202" y="2489"/>
                  <a:pt x="1811728" y="4"/>
                  <a:pt x="1806734" y="4"/>
                </a:cubicBezTo>
                <a:cubicBezTo>
                  <a:pt x="1801259" y="4"/>
                  <a:pt x="1796146" y="2489"/>
                  <a:pt x="1796146" y="9112"/>
                </a:cubicBezTo>
                <a:lnTo>
                  <a:pt x="1796146" y="252436"/>
                </a:lnTo>
                <a:cubicBezTo>
                  <a:pt x="1796146" y="284137"/>
                  <a:pt x="1814227" y="293722"/>
                  <a:pt x="1836474" y="293722"/>
                </a:cubicBezTo>
                <a:close/>
                <a:moveTo>
                  <a:pt x="2011951" y="221563"/>
                </a:moveTo>
                <a:cubicBezTo>
                  <a:pt x="2011951" y="249951"/>
                  <a:pt x="1994346" y="274556"/>
                  <a:pt x="1952348" y="274556"/>
                </a:cubicBezTo>
                <a:cubicBezTo>
                  <a:pt x="1916300" y="274556"/>
                  <a:pt x="1900357" y="259063"/>
                  <a:pt x="1900357" y="236110"/>
                </a:cubicBezTo>
                <a:cubicBezTo>
                  <a:pt x="1900357" y="202753"/>
                  <a:pt x="1929740" y="197783"/>
                  <a:pt x="1962460" y="197783"/>
                </a:cubicBezTo>
                <a:lnTo>
                  <a:pt x="2008143" y="197783"/>
                </a:lnTo>
                <a:cubicBezTo>
                  <a:pt x="2011114" y="197783"/>
                  <a:pt x="2011951" y="198966"/>
                  <a:pt x="2011951" y="201447"/>
                </a:cubicBezTo>
                <a:lnTo>
                  <a:pt x="2011951" y="221559"/>
                </a:lnTo>
                <a:close/>
                <a:moveTo>
                  <a:pt x="2043472" y="275384"/>
                </a:moveTo>
                <a:cubicBezTo>
                  <a:pt x="2037169" y="275384"/>
                  <a:pt x="2033365" y="271598"/>
                  <a:pt x="2033365" y="262849"/>
                </a:cubicBezTo>
                <a:lnTo>
                  <a:pt x="2033365" y="170223"/>
                </a:lnTo>
                <a:cubicBezTo>
                  <a:pt x="2033365" y="122201"/>
                  <a:pt x="2019088" y="90145"/>
                  <a:pt x="1958655" y="90145"/>
                </a:cubicBezTo>
                <a:cubicBezTo>
                  <a:pt x="1937242" y="90145"/>
                  <a:pt x="1914158" y="94282"/>
                  <a:pt x="1895244" y="108005"/>
                </a:cubicBezTo>
                <a:cubicBezTo>
                  <a:pt x="1891559" y="110490"/>
                  <a:pt x="1890246" y="113918"/>
                  <a:pt x="1890246" y="116403"/>
                </a:cubicBezTo>
                <a:cubicBezTo>
                  <a:pt x="1890246" y="121372"/>
                  <a:pt x="1894887" y="128113"/>
                  <a:pt x="1899881" y="128113"/>
                </a:cubicBezTo>
                <a:cubicBezTo>
                  <a:pt x="1902023" y="128113"/>
                  <a:pt x="1903214" y="127285"/>
                  <a:pt x="1904043" y="126812"/>
                </a:cubicBezTo>
                <a:cubicBezTo>
                  <a:pt x="1919629" y="117586"/>
                  <a:pt x="1933069" y="109307"/>
                  <a:pt x="1957814" y="109307"/>
                </a:cubicBezTo>
                <a:cubicBezTo>
                  <a:pt x="1994695" y="109307"/>
                  <a:pt x="2011471" y="125159"/>
                  <a:pt x="2011471" y="160647"/>
                </a:cubicBezTo>
                <a:lnTo>
                  <a:pt x="2011471" y="174842"/>
                </a:lnTo>
                <a:cubicBezTo>
                  <a:pt x="2011471" y="176850"/>
                  <a:pt x="2011110" y="178507"/>
                  <a:pt x="2007782" y="178507"/>
                </a:cubicBezTo>
                <a:lnTo>
                  <a:pt x="1959484" y="178507"/>
                </a:lnTo>
                <a:cubicBezTo>
                  <a:pt x="1918319" y="178507"/>
                  <a:pt x="1879301" y="188561"/>
                  <a:pt x="1879301" y="237412"/>
                </a:cubicBezTo>
                <a:cubicBezTo>
                  <a:pt x="1879301" y="264975"/>
                  <a:pt x="1898219" y="293722"/>
                  <a:pt x="1946873" y="293722"/>
                </a:cubicBezTo>
                <a:cubicBezTo>
                  <a:pt x="1977094" y="293722"/>
                  <a:pt x="1992200" y="285794"/>
                  <a:pt x="2007786" y="272899"/>
                </a:cubicBezTo>
                <a:cubicBezTo>
                  <a:pt x="2009809" y="271247"/>
                  <a:pt x="2011951" y="268639"/>
                  <a:pt x="2013260" y="268639"/>
                </a:cubicBezTo>
                <a:cubicBezTo>
                  <a:pt x="2014094" y="268639"/>
                  <a:pt x="2014446" y="269113"/>
                  <a:pt x="2014922" y="271598"/>
                </a:cubicBezTo>
                <a:cubicBezTo>
                  <a:pt x="2017779" y="285439"/>
                  <a:pt x="2026581" y="293722"/>
                  <a:pt x="2041334" y="293722"/>
                </a:cubicBezTo>
                <a:cubicBezTo>
                  <a:pt x="2054778" y="293722"/>
                  <a:pt x="2058587" y="291237"/>
                  <a:pt x="2058587" y="284141"/>
                </a:cubicBezTo>
                <a:cubicBezTo>
                  <a:pt x="2058587" y="278698"/>
                  <a:pt x="2055968" y="275384"/>
                  <a:pt x="2051450" y="275384"/>
                </a:cubicBezTo>
                <a:lnTo>
                  <a:pt x="2043477" y="275384"/>
                </a:lnTo>
                <a:close/>
                <a:moveTo>
                  <a:pt x="2130797" y="15857"/>
                </a:moveTo>
                <a:cubicBezTo>
                  <a:pt x="2130797" y="6627"/>
                  <a:pt x="2124017" y="4"/>
                  <a:pt x="2114858" y="4"/>
                </a:cubicBezTo>
                <a:cubicBezTo>
                  <a:pt x="2105099" y="4"/>
                  <a:pt x="2098438" y="6627"/>
                  <a:pt x="2098438" y="15857"/>
                </a:cubicBezTo>
                <a:cubicBezTo>
                  <a:pt x="2098438" y="25433"/>
                  <a:pt x="2105099" y="32060"/>
                  <a:pt x="2114858" y="32060"/>
                </a:cubicBezTo>
                <a:cubicBezTo>
                  <a:pt x="2124017" y="32060"/>
                  <a:pt x="2130797" y="25437"/>
                  <a:pt x="2130797" y="15857"/>
                </a:cubicBezTo>
                <a:close/>
                <a:moveTo>
                  <a:pt x="2104270" y="284492"/>
                </a:moveTo>
                <a:cubicBezTo>
                  <a:pt x="2104270" y="291237"/>
                  <a:pt x="2109383" y="293722"/>
                  <a:pt x="2114858" y="293722"/>
                </a:cubicBezTo>
                <a:cubicBezTo>
                  <a:pt x="2119852" y="293722"/>
                  <a:pt x="2125326" y="291237"/>
                  <a:pt x="2125326" y="284492"/>
                </a:cubicBezTo>
                <a:lnTo>
                  <a:pt x="2125326" y="99248"/>
                </a:lnTo>
                <a:cubicBezTo>
                  <a:pt x="2125326" y="92626"/>
                  <a:pt x="2119852" y="90145"/>
                  <a:pt x="2114858" y="90145"/>
                </a:cubicBezTo>
                <a:cubicBezTo>
                  <a:pt x="2109383" y="90145"/>
                  <a:pt x="2104270" y="92626"/>
                  <a:pt x="2104270" y="99248"/>
                </a:cubicBezTo>
                <a:lnTo>
                  <a:pt x="2104270" y="284492"/>
                </a:lnTo>
                <a:close/>
                <a:moveTo>
                  <a:pt x="2263328" y="274556"/>
                </a:moveTo>
                <a:cubicBezTo>
                  <a:pt x="2240253" y="274556"/>
                  <a:pt x="2228114" y="262490"/>
                  <a:pt x="2228114" y="242027"/>
                </a:cubicBezTo>
                <a:lnTo>
                  <a:pt x="2228114" y="114746"/>
                </a:lnTo>
                <a:cubicBezTo>
                  <a:pt x="2228114" y="111788"/>
                  <a:pt x="2229423" y="110959"/>
                  <a:pt x="2231922" y="110959"/>
                </a:cubicBezTo>
                <a:lnTo>
                  <a:pt x="2264161" y="110959"/>
                </a:lnTo>
                <a:cubicBezTo>
                  <a:pt x="2270469" y="110959"/>
                  <a:pt x="2272611" y="105989"/>
                  <a:pt x="2272611" y="101378"/>
                </a:cubicBezTo>
                <a:cubicBezTo>
                  <a:pt x="2272611" y="96294"/>
                  <a:pt x="2270469" y="91797"/>
                  <a:pt x="2264161" y="91797"/>
                </a:cubicBezTo>
                <a:lnTo>
                  <a:pt x="2231922" y="91797"/>
                </a:lnTo>
                <a:cubicBezTo>
                  <a:pt x="2229423" y="91797"/>
                  <a:pt x="2228114" y="90969"/>
                  <a:pt x="2228114" y="88011"/>
                </a:cubicBezTo>
                <a:lnTo>
                  <a:pt x="2228114" y="33717"/>
                </a:lnTo>
                <a:cubicBezTo>
                  <a:pt x="2228114" y="27094"/>
                  <a:pt x="2222643" y="24609"/>
                  <a:pt x="2217645" y="24609"/>
                </a:cubicBezTo>
                <a:cubicBezTo>
                  <a:pt x="2212175" y="24609"/>
                  <a:pt x="2207176" y="27094"/>
                  <a:pt x="2207176" y="33717"/>
                </a:cubicBezTo>
                <a:lnTo>
                  <a:pt x="2207176" y="88839"/>
                </a:lnTo>
                <a:cubicBezTo>
                  <a:pt x="2207176" y="90969"/>
                  <a:pt x="2205391" y="91797"/>
                  <a:pt x="2203368" y="91797"/>
                </a:cubicBezTo>
                <a:lnTo>
                  <a:pt x="2175171" y="91797"/>
                </a:lnTo>
                <a:cubicBezTo>
                  <a:pt x="2168987" y="91797"/>
                  <a:pt x="2166844" y="96294"/>
                  <a:pt x="2166844" y="101378"/>
                </a:cubicBezTo>
                <a:cubicBezTo>
                  <a:pt x="2166844" y="105989"/>
                  <a:pt x="2168982" y="110959"/>
                  <a:pt x="2175171" y="110959"/>
                </a:cubicBezTo>
                <a:lnTo>
                  <a:pt x="2203368" y="110959"/>
                </a:lnTo>
                <a:cubicBezTo>
                  <a:pt x="2205391" y="110959"/>
                  <a:pt x="2207176" y="111314"/>
                  <a:pt x="2207176" y="113440"/>
                </a:cubicBezTo>
                <a:lnTo>
                  <a:pt x="2207176" y="237408"/>
                </a:lnTo>
                <a:cubicBezTo>
                  <a:pt x="2207176" y="273254"/>
                  <a:pt x="2225976" y="293718"/>
                  <a:pt x="2263328" y="293718"/>
                </a:cubicBezTo>
                <a:cubicBezTo>
                  <a:pt x="2270112" y="293718"/>
                  <a:pt x="2272611" y="288748"/>
                  <a:pt x="2272611" y="284137"/>
                </a:cubicBezTo>
                <a:cubicBezTo>
                  <a:pt x="2272611" y="279167"/>
                  <a:pt x="2270112" y="274556"/>
                  <a:pt x="2263328" y="274556"/>
                </a:cubicBezTo>
                <a:close/>
                <a:moveTo>
                  <a:pt x="2326711" y="191874"/>
                </a:moveTo>
                <a:cubicBezTo>
                  <a:pt x="2326711" y="143492"/>
                  <a:pt x="2331349" y="109307"/>
                  <a:pt x="2386310" y="109307"/>
                </a:cubicBezTo>
                <a:cubicBezTo>
                  <a:pt x="2441276" y="109307"/>
                  <a:pt x="2445914" y="143492"/>
                  <a:pt x="2445914" y="191874"/>
                </a:cubicBezTo>
                <a:cubicBezTo>
                  <a:pt x="2445914" y="240370"/>
                  <a:pt x="2441276" y="274556"/>
                  <a:pt x="2386310" y="274556"/>
                </a:cubicBezTo>
                <a:cubicBezTo>
                  <a:pt x="2331349" y="274556"/>
                  <a:pt x="2326711" y="240370"/>
                  <a:pt x="2326711" y="191874"/>
                </a:cubicBezTo>
                <a:close/>
                <a:moveTo>
                  <a:pt x="2305774" y="191874"/>
                </a:moveTo>
                <a:cubicBezTo>
                  <a:pt x="2305774" y="249482"/>
                  <a:pt x="2316718" y="293722"/>
                  <a:pt x="2386310" y="293722"/>
                </a:cubicBezTo>
                <a:cubicBezTo>
                  <a:pt x="2456025" y="293722"/>
                  <a:pt x="2466851" y="249478"/>
                  <a:pt x="2466851" y="191874"/>
                </a:cubicBezTo>
                <a:cubicBezTo>
                  <a:pt x="2466851" y="134263"/>
                  <a:pt x="2456025" y="90145"/>
                  <a:pt x="2386310" y="90145"/>
                </a:cubicBezTo>
                <a:cubicBezTo>
                  <a:pt x="2316718" y="90145"/>
                  <a:pt x="2305774" y="134263"/>
                  <a:pt x="2305774" y="191874"/>
                </a:cubicBezTo>
                <a:close/>
                <a:moveTo>
                  <a:pt x="2522650" y="268639"/>
                </a:moveTo>
                <a:cubicBezTo>
                  <a:pt x="2536927" y="282007"/>
                  <a:pt x="2560007" y="293722"/>
                  <a:pt x="2590223" y="293722"/>
                </a:cubicBezTo>
                <a:cubicBezTo>
                  <a:pt x="2628889" y="293722"/>
                  <a:pt x="2659109" y="274083"/>
                  <a:pt x="2659109" y="237771"/>
                </a:cubicBezTo>
                <a:cubicBezTo>
                  <a:pt x="2659109" y="211509"/>
                  <a:pt x="2643999" y="195661"/>
                  <a:pt x="2606166" y="183591"/>
                </a:cubicBezTo>
                <a:lnTo>
                  <a:pt x="2578564" y="174838"/>
                </a:lnTo>
                <a:cubicBezTo>
                  <a:pt x="2555841" y="167742"/>
                  <a:pt x="2543707" y="160169"/>
                  <a:pt x="2543707" y="143137"/>
                </a:cubicBezTo>
                <a:cubicBezTo>
                  <a:pt x="2543707" y="121372"/>
                  <a:pt x="2561788" y="109303"/>
                  <a:pt x="2590223" y="109303"/>
                </a:cubicBezTo>
                <a:cubicBezTo>
                  <a:pt x="2604143" y="109303"/>
                  <a:pt x="2617111" y="112261"/>
                  <a:pt x="2633050" y="121013"/>
                </a:cubicBezTo>
                <a:cubicBezTo>
                  <a:pt x="2635549" y="122197"/>
                  <a:pt x="2636858" y="122670"/>
                  <a:pt x="2639358" y="122670"/>
                </a:cubicBezTo>
                <a:cubicBezTo>
                  <a:pt x="2643519" y="122670"/>
                  <a:pt x="2648993" y="117586"/>
                  <a:pt x="2648993" y="111788"/>
                </a:cubicBezTo>
                <a:cubicBezTo>
                  <a:pt x="2648993" y="108829"/>
                  <a:pt x="2647327" y="105989"/>
                  <a:pt x="2643519" y="103863"/>
                </a:cubicBezTo>
                <a:cubicBezTo>
                  <a:pt x="2631388" y="95935"/>
                  <a:pt x="2611279" y="90141"/>
                  <a:pt x="2590223" y="90141"/>
                </a:cubicBezTo>
                <a:cubicBezTo>
                  <a:pt x="2550847" y="90141"/>
                  <a:pt x="2522650" y="108829"/>
                  <a:pt x="2522650" y="143133"/>
                </a:cubicBezTo>
                <a:cubicBezTo>
                  <a:pt x="2522650" y="170578"/>
                  <a:pt x="2541569" y="185243"/>
                  <a:pt x="2574284" y="194824"/>
                </a:cubicBezTo>
                <a:lnTo>
                  <a:pt x="2602481" y="203226"/>
                </a:lnTo>
                <a:cubicBezTo>
                  <a:pt x="2629246" y="211150"/>
                  <a:pt x="2638171" y="221559"/>
                  <a:pt x="2638171" y="237767"/>
                </a:cubicBezTo>
                <a:cubicBezTo>
                  <a:pt x="2638171" y="261539"/>
                  <a:pt x="2618420" y="274552"/>
                  <a:pt x="2590223" y="274552"/>
                </a:cubicBezTo>
                <a:cubicBezTo>
                  <a:pt x="2564291" y="274552"/>
                  <a:pt x="2549538" y="265322"/>
                  <a:pt x="2537403" y="254913"/>
                </a:cubicBezTo>
                <a:cubicBezTo>
                  <a:pt x="2533242" y="251599"/>
                  <a:pt x="2532409" y="250302"/>
                  <a:pt x="2528958" y="250302"/>
                </a:cubicBezTo>
                <a:cubicBezTo>
                  <a:pt x="2523963" y="250302"/>
                  <a:pt x="2518489" y="255745"/>
                  <a:pt x="2518489" y="261184"/>
                </a:cubicBezTo>
                <a:cubicBezTo>
                  <a:pt x="2518489" y="264143"/>
                  <a:pt x="2519798" y="265795"/>
                  <a:pt x="2522650" y="268635"/>
                </a:cubicBezTo>
                <a:close/>
                <a:moveTo>
                  <a:pt x="2781184" y="274556"/>
                </a:moveTo>
                <a:cubicBezTo>
                  <a:pt x="2758109" y="274556"/>
                  <a:pt x="2745970" y="262490"/>
                  <a:pt x="2745970" y="242027"/>
                </a:cubicBezTo>
                <a:lnTo>
                  <a:pt x="2745970" y="114746"/>
                </a:lnTo>
                <a:cubicBezTo>
                  <a:pt x="2745970" y="111788"/>
                  <a:pt x="2747279" y="110959"/>
                  <a:pt x="2749778" y="110959"/>
                </a:cubicBezTo>
                <a:lnTo>
                  <a:pt x="2782017" y="110959"/>
                </a:lnTo>
                <a:cubicBezTo>
                  <a:pt x="2788325" y="110959"/>
                  <a:pt x="2790467" y="105989"/>
                  <a:pt x="2790467" y="101378"/>
                </a:cubicBezTo>
                <a:cubicBezTo>
                  <a:pt x="2790467" y="96294"/>
                  <a:pt x="2788325" y="91797"/>
                  <a:pt x="2782017" y="91797"/>
                </a:cubicBezTo>
                <a:lnTo>
                  <a:pt x="2749778" y="91797"/>
                </a:lnTo>
                <a:cubicBezTo>
                  <a:pt x="2747279" y="91797"/>
                  <a:pt x="2745970" y="90969"/>
                  <a:pt x="2745970" y="88011"/>
                </a:cubicBezTo>
                <a:lnTo>
                  <a:pt x="2745970" y="33717"/>
                </a:lnTo>
                <a:cubicBezTo>
                  <a:pt x="2745970" y="27094"/>
                  <a:pt x="2740499" y="24609"/>
                  <a:pt x="2735501" y="24609"/>
                </a:cubicBezTo>
                <a:cubicBezTo>
                  <a:pt x="2730031" y="24609"/>
                  <a:pt x="2725032" y="27094"/>
                  <a:pt x="2725032" y="33717"/>
                </a:cubicBezTo>
                <a:lnTo>
                  <a:pt x="2725032" y="88839"/>
                </a:lnTo>
                <a:cubicBezTo>
                  <a:pt x="2725032" y="90969"/>
                  <a:pt x="2723247" y="91797"/>
                  <a:pt x="2721224" y="91797"/>
                </a:cubicBezTo>
                <a:lnTo>
                  <a:pt x="2693027" y="91797"/>
                </a:lnTo>
                <a:cubicBezTo>
                  <a:pt x="2686842" y="91797"/>
                  <a:pt x="2684700" y="96294"/>
                  <a:pt x="2684700" y="101378"/>
                </a:cubicBezTo>
                <a:cubicBezTo>
                  <a:pt x="2684700" y="105989"/>
                  <a:pt x="2686838" y="110959"/>
                  <a:pt x="2693027" y="110959"/>
                </a:cubicBezTo>
                <a:lnTo>
                  <a:pt x="2721224" y="110959"/>
                </a:lnTo>
                <a:cubicBezTo>
                  <a:pt x="2723247" y="110959"/>
                  <a:pt x="2725032" y="111314"/>
                  <a:pt x="2725032" y="113440"/>
                </a:cubicBezTo>
                <a:lnTo>
                  <a:pt x="2725032" y="237408"/>
                </a:lnTo>
                <a:cubicBezTo>
                  <a:pt x="2725032" y="273254"/>
                  <a:pt x="2743832" y="293718"/>
                  <a:pt x="2781184" y="293718"/>
                </a:cubicBezTo>
                <a:cubicBezTo>
                  <a:pt x="2787968" y="293718"/>
                  <a:pt x="2790467" y="288748"/>
                  <a:pt x="2790467" y="284137"/>
                </a:cubicBezTo>
                <a:cubicBezTo>
                  <a:pt x="2790467" y="279167"/>
                  <a:pt x="2787968" y="274556"/>
                  <a:pt x="2781184" y="274556"/>
                </a:cubicBezTo>
                <a:close/>
                <a:moveTo>
                  <a:pt x="2957105" y="260715"/>
                </a:moveTo>
                <a:cubicBezTo>
                  <a:pt x="2940690" y="269945"/>
                  <a:pt x="2925223" y="274556"/>
                  <a:pt x="2910113" y="274556"/>
                </a:cubicBezTo>
                <a:cubicBezTo>
                  <a:pt x="2855508" y="274556"/>
                  <a:pt x="2845872" y="250306"/>
                  <a:pt x="2844563" y="204883"/>
                </a:cubicBezTo>
                <a:cubicBezTo>
                  <a:pt x="2844563" y="203230"/>
                  <a:pt x="2845396" y="201924"/>
                  <a:pt x="2847895" y="201924"/>
                </a:cubicBezTo>
                <a:lnTo>
                  <a:pt x="2963412" y="201924"/>
                </a:lnTo>
                <a:cubicBezTo>
                  <a:pt x="2980542" y="201924"/>
                  <a:pt x="2983045" y="189863"/>
                  <a:pt x="2983045" y="177319"/>
                </a:cubicBezTo>
                <a:cubicBezTo>
                  <a:pt x="2983045" y="121372"/>
                  <a:pt x="2961270" y="90141"/>
                  <a:pt x="2904166" y="90141"/>
                </a:cubicBezTo>
                <a:cubicBezTo>
                  <a:pt x="2834931" y="90141"/>
                  <a:pt x="2823629" y="134732"/>
                  <a:pt x="2823629" y="191870"/>
                </a:cubicBezTo>
                <a:cubicBezTo>
                  <a:pt x="2823629" y="256574"/>
                  <a:pt x="2837906" y="293718"/>
                  <a:pt x="2907141" y="293718"/>
                </a:cubicBezTo>
                <a:cubicBezTo>
                  <a:pt x="2932716" y="293718"/>
                  <a:pt x="2956276" y="284961"/>
                  <a:pt x="2973405" y="273728"/>
                </a:cubicBezTo>
                <a:cubicBezTo>
                  <a:pt x="2976737" y="271598"/>
                  <a:pt x="2979351" y="268284"/>
                  <a:pt x="2979351" y="265799"/>
                </a:cubicBezTo>
                <a:cubicBezTo>
                  <a:pt x="2979351" y="260360"/>
                  <a:pt x="2974714" y="254444"/>
                  <a:pt x="2968768" y="254444"/>
                </a:cubicBezTo>
                <a:cubicBezTo>
                  <a:pt x="2965911" y="254444"/>
                  <a:pt x="2962107" y="257875"/>
                  <a:pt x="2957109" y="260715"/>
                </a:cubicBezTo>
                <a:close/>
                <a:moveTo>
                  <a:pt x="2963412" y="180278"/>
                </a:moveTo>
                <a:cubicBezTo>
                  <a:pt x="2963412" y="182289"/>
                  <a:pt x="2962103" y="182763"/>
                  <a:pt x="2960437" y="182763"/>
                </a:cubicBezTo>
                <a:lnTo>
                  <a:pt x="2847895" y="182763"/>
                </a:lnTo>
                <a:cubicBezTo>
                  <a:pt x="2845039" y="182763"/>
                  <a:pt x="2844563" y="181106"/>
                  <a:pt x="2844563" y="178976"/>
                </a:cubicBezTo>
                <a:cubicBezTo>
                  <a:pt x="2844563" y="135564"/>
                  <a:pt x="2856694" y="108829"/>
                  <a:pt x="2904162" y="108829"/>
                </a:cubicBezTo>
                <a:cubicBezTo>
                  <a:pt x="2954130" y="108829"/>
                  <a:pt x="2963408" y="138878"/>
                  <a:pt x="2963408" y="180278"/>
                </a:cubicBezTo>
                <a:close/>
                <a:moveTo>
                  <a:pt x="3123189" y="109303"/>
                </a:moveTo>
                <a:cubicBezTo>
                  <a:pt x="3161017" y="109303"/>
                  <a:pt x="3178627" y="126808"/>
                  <a:pt x="3178627" y="168567"/>
                </a:cubicBezTo>
                <a:lnTo>
                  <a:pt x="3178627" y="284492"/>
                </a:lnTo>
                <a:cubicBezTo>
                  <a:pt x="3178627" y="291237"/>
                  <a:pt x="3183625" y="293722"/>
                  <a:pt x="3189095" y="293722"/>
                </a:cubicBezTo>
                <a:cubicBezTo>
                  <a:pt x="3194094" y="293722"/>
                  <a:pt x="3199564" y="291237"/>
                  <a:pt x="3199564" y="284492"/>
                </a:cubicBezTo>
                <a:lnTo>
                  <a:pt x="3199564" y="168567"/>
                </a:lnTo>
                <a:cubicBezTo>
                  <a:pt x="3199564" y="122670"/>
                  <a:pt x="3180293" y="90141"/>
                  <a:pt x="3123189" y="90141"/>
                </a:cubicBezTo>
                <a:cubicBezTo>
                  <a:pt x="3108912" y="90141"/>
                  <a:pt x="3088807" y="92622"/>
                  <a:pt x="3070369" y="108001"/>
                </a:cubicBezTo>
                <a:cubicBezTo>
                  <a:pt x="3069056" y="108829"/>
                  <a:pt x="3066918" y="110959"/>
                  <a:pt x="3066085" y="110959"/>
                </a:cubicBezTo>
                <a:cubicBezTo>
                  <a:pt x="3064419" y="110959"/>
                  <a:pt x="3064062" y="109653"/>
                  <a:pt x="3064062" y="108001"/>
                </a:cubicBezTo>
                <a:lnTo>
                  <a:pt x="3064062" y="98420"/>
                </a:lnTo>
                <a:cubicBezTo>
                  <a:pt x="3064062" y="92148"/>
                  <a:pt x="3057754" y="90141"/>
                  <a:pt x="3053593" y="90141"/>
                </a:cubicBezTo>
                <a:cubicBezTo>
                  <a:pt x="3048118" y="90141"/>
                  <a:pt x="3043005" y="92622"/>
                  <a:pt x="3043005" y="99244"/>
                </a:cubicBezTo>
                <a:lnTo>
                  <a:pt x="3043005" y="284488"/>
                </a:lnTo>
                <a:cubicBezTo>
                  <a:pt x="3043005" y="291233"/>
                  <a:pt x="3048118" y="293718"/>
                  <a:pt x="3053593" y="293718"/>
                </a:cubicBezTo>
                <a:cubicBezTo>
                  <a:pt x="3058587" y="293718"/>
                  <a:pt x="3064062" y="291233"/>
                  <a:pt x="3064062" y="284488"/>
                </a:cubicBezTo>
                <a:lnTo>
                  <a:pt x="3064062" y="165253"/>
                </a:lnTo>
                <a:cubicBezTo>
                  <a:pt x="3064062" y="141003"/>
                  <a:pt x="3071198" y="109303"/>
                  <a:pt x="3123189" y="109303"/>
                </a:cubicBezTo>
                <a:close/>
              </a:path>
            </a:pathLst>
          </a:custGeom>
          <a:solidFill>
            <a:srgbClr val="13374B"/>
          </a:solidFill>
          <a:ln w="409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4" name="Vapaamuotoinen: Muoto 3">
            <a:extLst>
              <a:ext uri="{FF2B5EF4-FFF2-40B4-BE49-F238E27FC236}">
                <a16:creationId xmlns:a16="http://schemas.microsoft.com/office/drawing/2014/main" id="{C3ABEFA4-B286-40F4-0C86-26BE38838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4586754" y="5196801"/>
            <a:ext cx="3057745" cy="293729"/>
          </a:xfrm>
          <a:custGeom>
            <a:avLst/>
            <a:gdLst>
              <a:gd name="connsiteX0" fmla="*/ 151565 w 3057745"/>
              <a:gd name="connsiteY0" fmla="*/ 106818 h 293729"/>
              <a:gd name="connsiteX1" fmla="*/ 154536 w 3057745"/>
              <a:gd name="connsiteY1" fmla="*/ 100905 h 293729"/>
              <a:gd name="connsiteX2" fmla="*/ 143591 w 3057745"/>
              <a:gd name="connsiteY2" fmla="*/ 90141 h 293729"/>
              <a:gd name="connsiteX3" fmla="*/ 137288 w 3057745"/>
              <a:gd name="connsiteY3" fmla="*/ 92981 h 293729"/>
              <a:gd name="connsiteX4" fmla="*/ 25218 w 3057745"/>
              <a:gd name="connsiteY4" fmla="*/ 206894 h 293729"/>
              <a:gd name="connsiteX5" fmla="*/ 23080 w 3057745"/>
              <a:gd name="connsiteY5" fmla="*/ 207723 h 293729"/>
              <a:gd name="connsiteX6" fmla="*/ 21056 w 3057745"/>
              <a:gd name="connsiteY6" fmla="*/ 205238 h 293729"/>
              <a:gd name="connsiteX7" fmla="*/ 21056 w 3057745"/>
              <a:gd name="connsiteY7" fmla="*/ 9116 h 293729"/>
              <a:gd name="connsiteX8" fmla="*/ 10588 w 3057745"/>
              <a:gd name="connsiteY8" fmla="*/ 8 h 293729"/>
              <a:gd name="connsiteX9" fmla="*/ 0 w 3057745"/>
              <a:gd name="connsiteY9" fmla="*/ 9116 h 293729"/>
              <a:gd name="connsiteX10" fmla="*/ 0 w 3057745"/>
              <a:gd name="connsiteY10" fmla="*/ 284496 h 293729"/>
              <a:gd name="connsiteX11" fmla="*/ 10588 w 3057745"/>
              <a:gd name="connsiteY11" fmla="*/ 293726 h 293729"/>
              <a:gd name="connsiteX12" fmla="*/ 21056 w 3057745"/>
              <a:gd name="connsiteY12" fmla="*/ 284496 h 293729"/>
              <a:gd name="connsiteX13" fmla="*/ 21056 w 3057745"/>
              <a:gd name="connsiteY13" fmla="*/ 244038 h 293729"/>
              <a:gd name="connsiteX14" fmla="*/ 25218 w 3057745"/>
              <a:gd name="connsiteY14" fmla="*/ 234935 h 293729"/>
              <a:gd name="connsiteX15" fmla="*/ 73519 w 3057745"/>
              <a:gd name="connsiteY15" fmla="*/ 186080 h 293729"/>
              <a:gd name="connsiteX16" fmla="*/ 76375 w 3057745"/>
              <a:gd name="connsiteY16" fmla="*/ 184423 h 293729"/>
              <a:gd name="connsiteX17" fmla="*/ 78990 w 3057745"/>
              <a:gd name="connsiteY17" fmla="*/ 186080 h 293729"/>
              <a:gd name="connsiteX18" fmla="*/ 142278 w 3057745"/>
              <a:gd name="connsiteY18" fmla="*/ 289584 h 293729"/>
              <a:gd name="connsiteX19" fmla="*/ 149891 w 3057745"/>
              <a:gd name="connsiteY19" fmla="*/ 293726 h 293729"/>
              <a:gd name="connsiteX20" fmla="*/ 160716 w 3057745"/>
              <a:gd name="connsiteY20" fmla="*/ 283672 h 293729"/>
              <a:gd name="connsiteX21" fmla="*/ 159530 w 3057745"/>
              <a:gd name="connsiteY21" fmla="*/ 279175 h 293729"/>
              <a:gd name="connsiteX22" fmla="*/ 93267 w 3057745"/>
              <a:gd name="connsiteY22" fmla="*/ 171888 h 293729"/>
              <a:gd name="connsiteX23" fmla="*/ 92314 w 3057745"/>
              <a:gd name="connsiteY23" fmla="*/ 168575 h 293729"/>
              <a:gd name="connsiteX24" fmla="*/ 93267 w 3057745"/>
              <a:gd name="connsiteY24" fmla="*/ 166090 h 293729"/>
              <a:gd name="connsiteX25" fmla="*/ 151561 w 3057745"/>
              <a:gd name="connsiteY25" fmla="*/ 106826 h 293729"/>
              <a:gd name="connsiteX26" fmla="*/ 329505 w 3057745"/>
              <a:gd name="connsiteY26" fmla="*/ 260715 h 293729"/>
              <a:gd name="connsiteX27" fmla="*/ 282512 w 3057745"/>
              <a:gd name="connsiteY27" fmla="*/ 274556 h 293729"/>
              <a:gd name="connsiteX28" fmla="*/ 216963 w 3057745"/>
              <a:gd name="connsiteY28" fmla="*/ 204883 h 293729"/>
              <a:gd name="connsiteX29" fmla="*/ 220295 w 3057745"/>
              <a:gd name="connsiteY29" fmla="*/ 201924 h 293729"/>
              <a:gd name="connsiteX30" fmla="*/ 335812 w 3057745"/>
              <a:gd name="connsiteY30" fmla="*/ 201924 h 293729"/>
              <a:gd name="connsiteX31" fmla="*/ 355445 w 3057745"/>
              <a:gd name="connsiteY31" fmla="*/ 177319 h 293729"/>
              <a:gd name="connsiteX32" fmla="*/ 276566 w 3057745"/>
              <a:gd name="connsiteY32" fmla="*/ 90141 h 293729"/>
              <a:gd name="connsiteX33" fmla="*/ 196029 w 3057745"/>
              <a:gd name="connsiteY33" fmla="*/ 191870 h 293729"/>
              <a:gd name="connsiteX34" fmla="*/ 279541 w 3057745"/>
              <a:gd name="connsiteY34" fmla="*/ 293718 h 293729"/>
              <a:gd name="connsiteX35" fmla="*/ 345805 w 3057745"/>
              <a:gd name="connsiteY35" fmla="*/ 273728 h 293729"/>
              <a:gd name="connsiteX36" fmla="*/ 351751 w 3057745"/>
              <a:gd name="connsiteY36" fmla="*/ 265799 h 293729"/>
              <a:gd name="connsiteX37" fmla="*/ 341168 w 3057745"/>
              <a:gd name="connsiteY37" fmla="*/ 254444 h 293729"/>
              <a:gd name="connsiteX38" fmla="*/ 329509 w 3057745"/>
              <a:gd name="connsiteY38" fmla="*/ 260715 h 293729"/>
              <a:gd name="connsiteX39" fmla="*/ 335812 w 3057745"/>
              <a:gd name="connsiteY39" fmla="*/ 180278 h 293729"/>
              <a:gd name="connsiteX40" fmla="*/ 332837 w 3057745"/>
              <a:gd name="connsiteY40" fmla="*/ 182763 h 293729"/>
              <a:gd name="connsiteX41" fmla="*/ 220295 w 3057745"/>
              <a:gd name="connsiteY41" fmla="*/ 182763 h 293729"/>
              <a:gd name="connsiteX42" fmla="*/ 216963 w 3057745"/>
              <a:gd name="connsiteY42" fmla="*/ 178976 h 293729"/>
              <a:gd name="connsiteX43" fmla="*/ 276562 w 3057745"/>
              <a:gd name="connsiteY43" fmla="*/ 108829 h 293729"/>
              <a:gd name="connsiteX44" fmla="*/ 335808 w 3057745"/>
              <a:gd name="connsiteY44" fmla="*/ 180278 h 293729"/>
              <a:gd name="connsiteX45" fmla="*/ 495589 w 3057745"/>
              <a:gd name="connsiteY45" fmla="*/ 109303 h 293729"/>
              <a:gd name="connsiteX46" fmla="*/ 551027 w 3057745"/>
              <a:gd name="connsiteY46" fmla="*/ 168567 h 293729"/>
              <a:gd name="connsiteX47" fmla="*/ 551027 w 3057745"/>
              <a:gd name="connsiteY47" fmla="*/ 284492 h 293729"/>
              <a:gd name="connsiteX48" fmla="*/ 561495 w 3057745"/>
              <a:gd name="connsiteY48" fmla="*/ 293722 h 293729"/>
              <a:gd name="connsiteX49" fmla="*/ 571964 w 3057745"/>
              <a:gd name="connsiteY49" fmla="*/ 284492 h 293729"/>
              <a:gd name="connsiteX50" fmla="*/ 571964 w 3057745"/>
              <a:gd name="connsiteY50" fmla="*/ 168567 h 293729"/>
              <a:gd name="connsiteX51" fmla="*/ 495589 w 3057745"/>
              <a:gd name="connsiteY51" fmla="*/ 90141 h 293729"/>
              <a:gd name="connsiteX52" fmla="*/ 442769 w 3057745"/>
              <a:gd name="connsiteY52" fmla="*/ 108001 h 293729"/>
              <a:gd name="connsiteX53" fmla="*/ 438485 w 3057745"/>
              <a:gd name="connsiteY53" fmla="*/ 110959 h 293729"/>
              <a:gd name="connsiteX54" fmla="*/ 436461 w 3057745"/>
              <a:gd name="connsiteY54" fmla="*/ 108001 h 293729"/>
              <a:gd name="connsiteX55" fmla="*/ 436461 w 3057745"/>
              <a:gd name="connsiteY55" fmla="*/ 8283 h 293729"/>
              <a:gd name="connsiteX56" fmla="*/ 425993 w 3057745"/>
              <a:gd name="connsiteY56" fmla="*/ 0 h 293729"/>
              <a:gd name="connsiteX57" fmla="*/ 415405 w 3057745"/>
              <a:gd name="connsiteY57" fmla="*/ 9108 h 293729"/>
              <a:gd name="connsiteX58" fmla="*/ 415405 w 3057745"/>
              <a:gd name="connsiteY58" fmla="*/ 284488 h 293729"/>
              <a:gd name="connsiteX59" fmla="*/ 425993 w 3057745"/>
              <a:gd name="connsiteY59" fmla="*/ 293718 h 293729"/>
              <a:gd name="connsiteX60" fmla="*/ 436461 w 3057745"/>
              <a:gd name="connsiteY60" fmla="*/ 284488 h 293729"/>
              <a:gd name="connsiteX61" fmla="*/ 436461 w 3057745"/>
              <a:gd name="connsiteY61" fmla="*/ 165253 h 293729"/>
              <a:gd name="connsiteX62" fmla="*/ 495589 w 3057745"/>
              <a:gd name="connsiteY62" fmla="*/ 109303 h 293729"/>
              <a:gd name="connsiteX63" fmla="*/ 666897 w 3057745"/>
              <a:gd name="connsiteY63" fmla="*/ 15857 h 293729"/>
              <a:gd name="connsiteX64" fmla="*/ 650958 w 3057745"/>
              <a:gd name="connsiteY64" fmla="*/ 4 h 293729"/>
              <a:gd name="connsiteX65" fmla="*/ 634539 w 3057745"/>
              <a:gd name="connsiteY65" fmla="*/ 15857 h 293729"/>
              <a:gd name="connsiteX66" fmla="*/ 650958 w 3057745"/>
              <a:gd name="connsiteY66" fmla="*/ 32060 h 293729"/>
              <a:gd name="connsiteX67" fmla="*/ 666897 w 3057745"/>
              <a:gd name="connsiteY67" fmla="*/ 15857 h 293729"/>
              <a:gd name="connsiteX68" fmla="*/ 640370 w 3057745"/>
              <a:gd name="connsiteY68" fmla="*/ 284492 h 293729"/>
              <a:gd name="connsiteX69" fmla="*/ 650958 w 3057745"/>
              <a:gd name="connsiteY69" fmla="*/ 293722 h 293729"/>
              <a:gd name="connsiteX70" fmla="*/ 661427 w 3057745"/>
              <a:gd name="connsiteY70" fmla="*/ 284492 h 293729"/>
              <a:gd name="connsiteX71" fmla="*/ 661427 w 3057745"/>
              <a:gd name="connsiteY71" fmla="*/ 99248 h 293729"/>
              <a:gd name="connsiteX72" fmla="*/ 650958 w 3057745"/>
              <a:gd name="connsiteY72" fmla="*/ 90145 h 293729"/>
              <a:gd name="connsiteX73" fmla="*/ 640370 w 3057745"/>
              <a:gd name="connsiteY73" fmla="*/ 99248 h 293729"/>
              <a:gd name="connsiteX74" fmla="*/ 640370 w 3057745"/>
              <a:gd name="connsiteY74" fmla="*/ 284492 h 293729"/>
              <a:gd name="connsiteX75" fmla="*/ 799428 w 3057745"/>
              <a:gd name="connsiteY75" fmla="*/ 274556 h 293729"/>
              <a:gd name="connsiteX76" fmla="*/ 764214 w 3057745"/>
              <a:gd name="connsiteY76" fmla="*/ 242027 h 293729"/>
              <a:gd name="connsiteX77" fmla="*/ 764214 w 3057745"/>
              <a:gd name="connsiteY77" fmla="*/ 114746 h 293729"/>
              <a:gd name="connsiteX78" fmla="*/ 768022 w 3057745"/>
              <a:gd name="connsiteY78" fmla="*/ 110959 h 293729"/>
              <a:gd name="connsiteX79" fmla="*/ 800261 w 3057745"/>
              <a:gd name="connsiteY79" fmla="*/ 110959 h 293729"/>
              <a:gd name="connsiteX80" fmla="*/ 808711 w 3057745"/>
              <a:gd name="connsiteY80" fmla="*/ 101378 h 293729"/>
              <a:gd name="connsiteX81" fmla="*/ 800261 w 3057745"/>
              <a:gd name="connsiteY81" fmla="*/ 91798 h 293729"/>
              <a:gd name="connsiteX82" fmla="*/ 768022 w 3057745"/>
              <a:gd name="connsiteY82" fmla="*/ 91798 h 293729"/>
              <a:gd name="connsiteX83" fmla="*/ 764214 w 3057745"/>
              <a:gd name="connsiteY83" fmla="*/ 88011 h 293729"/>
              <a:gd name="connsiteX84" fmla="*/ 764214 w 3057745"/>
              <a:gd name="connsiteY84" fmla="*/ 33717 h 293729"/>
              <a:gd name="connsiteX85" fmla="*/ 753745 w 3057745"/>
              <a:gd name="connsiteY85" fmla="*/ 24609 h 293729"/>
              <a:gd name="connsiteX86" fmla="*/ 743276 w 3057745"/>
              <a:gd name="connsiteY86" fmla="*/ 33717 h 293729"/>
              <a:gd name="connsiteX87" fmla="*/ 743276 w 3057745"/>
              <a:gd name="connsiteY87" fmla="*/ 88839 h 293729"/>
              <a:gd name="connsiteX88" fmla="*/ 739468 w 3057745"/>
              <a:gd name="connsiteY88" fmla="*/ 91798 h 293729"/>
              <a:gd name="connsiteX89" fmla="*/ 711271 w 3057745"/>
              <a:gd name="connsiteY89" fmla="*/ 91798 h 293729"/>
              <a:gd name="connsiteX90" fmla="*/ 702944 w 3057745"/>
              <a:gd name="connsiteY90" fmla="*/ 101378 h 293729"/>
              <a:gd name="connsiteX91" fmla="*/ 711271 w 3057745"/>
              <a:gd name="connsiteY91" fmla="*/ 110959 h 293729"/>
              <a:gd name="connsiteX92" fmla="*/ 739468 w 3057745"/>
              <a:gd name="connsiteY92" fmla="*/ 110959 h 293729"/>
              <a:gd name="connsiteX93" fmla="*/ 743276 w 3057745"/>
              <a:gd name="connsiteY93" fmla="*/ 113440 h 293729"/>
              <a:gd name="connsiteX94" fmla="*/ 743276 w 3057745"/>
              <a:gd name="connsiteY94" fmla="*/ 237408 h 293729"/>
              <a:gd name="connsiteX95" fmla="*/ 799428 w 3057745"/>
              <a:gd name="connsiteY95" fmla="*/ 293718 h 293729"/>
              <a:gd name="connsiteX96" fmla="*/ 808711 w 3057745"/>
              <a:gd name="connsiteY96" fmla="*/ 284137 h 293729"/>
              <a:gd name="connsiteX97" fmla="*/ 799428 w 3057745"/>
              <a:gd name="connsiteY97" fmla="*/ 274556 h 293729"/>
              <a:gd name="connsiteX98" fmla="*/ 921967 w 3057745"/>
              <a:gd name="connsiteY98" fmla="*/ 274556 h 293729"/>
              <a:gd name="connsiteX99" fmla="*/ 886753 w 3057745"/>
              <a:gd name="connsiteY99" fmla="*/ 242027 h 293729"/>
              <a:gd name="connsiteX100" fmla="*/ 886753 w 3057745"/>
              <a:gd name="connsiteY100" fmla="*/ 114746 h 293729"/>
              <a:gd name="connsiteX101" fmla="*/ 890561 w 3057745"/>
              <a:gd name="connsiteY101" fmla="*/ 110959 h 293729"/>
              <a:gd name="connsiteX102" fmla="*/ 922800 w 3057745"/>
              <a:gd name="connsiteY102" fmla="*/ 110959 h 293729"/>
              <a:gd name="connsiteX103" fmla="*/ 931250 w 3057745"/>
              <a:gd name="connsiteY103" fmla="*/ 101378 h 293729"/>
              <a:gd name="connsiteX104" fmla="*/ 922800 w 3057745"/>
              <a:gd name="connsiteY104" fmla="*/ 91798 h 293729"/>
              <a:gd name="connsiteX105" fmla="*/ 890561 w 3057745"/>
              <a:gd name="connsiteY105" fmla="*/ 91798 h 293729"/>
              <a:gd name="connsiteX106" fmla="*/ 886753 w 3057745"/>
              <a:gd name="connsiteY106" fmla="*/ 88011 h 293729"/>
              <a:gd name="connsiteX107" fmla="*/ 886753 w 3057745"/>
              <a:gd name="connsiteY107" fmla="*/ 33717 h 293729"/>
              <a:gd name="connsiteX108" fmla="*/ 876284 w 3057745"/>
              <a:gd name="connsiteY108" fmla="*/ 24609 h 293729"/>
              <a:gd name="connsiteX109" fmla="*/ 865815 w 3057745"/>
              <a:gd name="connsiteY109" fmla="*/ 33717 h 293729"/>
              <a:gd name="connsiteX110" fmla="*/ 865815 w 3057745"/>
              <a:gd name="connsiteY110" fmla="*/ 88839 h 293729"/>
              <a:gd name="connsiteX111" fmla="*/ 862007 w 3057745"/>
              <a:gd name="connsiteY111" fmla="*/ 91798 h 293729"/>
              <a:gd name="connsiteX112" fmla="*/ 833810 w 3057745"/>
              <a:gd name="connsiteY112" fmla="*/ 91798 h 293729"/>
              <a:gd name="connsiteX113" fmla="*/ 825483 w 3057745"/>
              <a:gd name="connsiteY113" fmla="*/ 101378 h 293729"/>
              <a:gd name="connsiteX114" fmla="*/ 833810 w 3057745"/>
              <a:gd name="connsiteY114" fmla="*/ 110959 h 293729"/>
              <a:gd name="connsiteX115" fmla="*/ 862007 w 3057745"/>
              <a:gd name="connsiteY115" fmla="*/ 110959 h 293729"/>
              <a:gd name="connsiteX116" fmla="*/ 865815 w 3057745"/>
              <a:gd name="connsiteY116" fmla="*/ 113440 h 293729"/>
              <a:gd name="connsiteX117" fmla="*/ 865815 w 3057745"/>
              <a:gd name="connsiteY117" fmla="*/ 237408 h 293729"/>
              <a:gd name="connsiteX118" fmla="*/ 921967 w 3057745"/>
              <a:gd name="connsiteY118" fmla="*/ 293718 h 293729"/>
              <a:gd name="connsiteX119" fmla="*/ 931250 w 3057745"/>
              <a:gd name="connsiteY119" fmla="*/ 284137 h 293729"/>
              <a:gd name="connsiteX120" fmla="*/ 921967 w 3057745"/>
              <a:gd name="connsiteY120" fmla="*/ 274556 h 293729"/>
              <a:gd name="connsiteX121" fmla="*/ 1088613 w 3057745"/>
              <a:gd name="connsiteY121" fmla="*/ 221563 h 293729"/>
              <a:gd name="connsiteX122" fmla="*/ 1029010 w 3057745"/>
              <a:gd name="connsiteY122" fmla="*/ 274556 h 293729"/>
              <a:gd name="connsiteX123" fmla="*/ 977019 w 3057745"/>
              <a:gd name="connsiteY123" fmla="*/ 236110 h 293729"/>
              <a:gd name="connsiteX124" fmla="*/ 1039122 w 3057745"/>
              <a:gd name="connsiteY124" fmla="*/ 197783 h 293729"/>
              <a:gd name="connsiteX125" fmla="*/ 1084805 w 3057745"/>
              <a:gd name="connsiteY125" fmla="*/ 197783 h 293729"/>
              <a:gd name="connsiteX126" fmla="*/ 1088613 w 3057745"/>
              <a:gd name="connsiteY126" fmla="*/ 201447 h 293729"/>
              <a:gd name="connsiteX127" fmla="*/ 1088613 w 3057745"/>
              <a:gd name="connsiteY127" fmla="*/ 221559 h 293729"/>
              <a:gd name="connsiteX128" fmla="*/ 1120135 w 3057745"/>
              <a:gd name="connsiteY128" fmla="*/ 275384 h 293729"/>
              <a:gd name="connsiteX129" fmla="*/ 1110027 w 3057745"/>
              <a:gd name="connsiteY129" fmla="*/ 262849 h 293729"/>
              <a:gd name="connsiteX130" fmla="*/ 1110027 w 3057745"/>
              <a:gd name="connsiteY130" fmla="*/ 170223 h 293729"/>
              <a:gd name="connsiteX131" fmla="*/ 1035318 w 3057745"/>
              <a:gd name="connsiteY131" fmla="*/ 90145 h 293729"/>
              <a:gd name="connsiteX132" fmla="*/ 971906 w 3057745"/>
              <a:gd name="connsiteY132" fmla="*/ 108005 h 293729"/>
              <a:gd name="connsiteX133" fmla="*/ 966908 w 3057745"/>
              <a:gd name="connsiteY133" fmla="*/ 116402 h 293729"/>
              <a:gd name="connsiteX134" fmla="*/ 976543 w 3057745"/>
              <a:gd name="connsiteY134" fmla="*/ 128113 h 293729"/>
              <a:gd name="connsiteX135" fmla="*/ 980705 w 3057745"/>
              <a:gd name="connsiteY135" fmla="*/ 126812 h 293729"/>
              <a:gd name="connsiteX136" fmla="*/ 1034476 w 3057745"/>
              <a:gd name="connsiteY136" fmla="*/ 109307 h 293729"/>
              <a:gd name="connsiteX137" fmla="*/ 1088133 w 3057745"/>
              <a:gd name="connsiteY137" fmla="*/ 160647 h 293729"/>
              <a:gd name="connsiteX138" fmla="*/ 1088133 w 3057745"/>
              <a:gd name="connsiteY138" fmla="*/ 174842 h 293729"/>
              <a:gd name="connsiteX139" fmla="*/ 1084444 w 3057745"/>
              <a:gd name="connsiteY139" fmla="*/ 178507 h 293729"/>
              <a:gd name="connsiteX140" fmla="*/ 1036147 w 3057745"/>
              <a:gd name="connsiteY140" fmla="*/ 178507 h 293729"/>
              <a:gd name="connsiteX141" fmla="*/ 955963 w 3057745"/>
              <a:gd name="connsiteY141" fmla="*/ 237412 h 293729"/>
              <a:gd name="connsiteX142" fmla="*/ 1023536 w 3057745"/>
              <a:gd name="connsiteY142" fmla="*/ 293722 h 293729"/>
              <a:gd name="connsiteX143" fmla="*/ 1084448 w 3057745"/>
              <a:gd name="connsiteY143" fmla="*/ 272899 h 293729"/>
              <a:gd name="connsiteX144" fmla="*/ 1089923 w 3057745"/>
              <a:gd name="connsiteY144" fmla="*/ 268639 h 293729"/>
              <a:gd name="connsiteX145" fmla="*/ 1091585 w 3057745"/>
              <a:gd name="connsiteY145" fmla="*/ 271598 h 293729"/>
              <a:gd name="connsiteX146" fmla="*/ 1117997 w 3057745"/>
              <a:gd name="connsiteY146" fmla="*/ 293722 h 293729"/>
              <a:gd name="connsiteX147" fmla="*/ 1135249 w 3057745"/>
              <a:gd name="connsiteY147" fmla="*/ 284141 h 293729"/>
              <a:gd name="connsiteX148" fmla="*/ 1128112 w 3057745"/>
              <a:gd name="connsiteY148" fmla="*/ 275384 h 293729"/>
              <a:gd name="connsiteX149" fmla="*/ 1120139 w 3057745"/>
              <a:gd name="connsiteY149" fmla="*/ 275384 h 293729"/>
              <a:gd name="connsiteX150" fmla="*/ 1014376 w 3057745"/>
              <a:gd name="connsiteY150" fmla="*/ 24964 h 293729"/>
              <a:gd name="connsiteX151" fmla="*/ 998433 w 3057745"/>
              <a:gd name="connsiteY151" fmla="*/ 9116 h 293729"/>
              <a:gd name="connsiteX152" fmla="*/ 982018 w 3057745"/>
              <a:gd name="connsiteY152" fmla="*/ 24964 h 293729"/>
              <a:gd name="connsiteX153" fmla="*/ 998433 w 3057745"/>
              <a:gd name="connsiteY153" fmla="*/ 41290 h 293729"/>
              <a:gd name="connsiteX154" fmla="*/ 1014376 w 3057745"/>
              <a:gd name="connsiteY154" fmla="*/ 24964 h 293729"/>
              <a:gd name="connsiteX155" fmla="*/ 1093251 w 3057745"/>
              <a:gd name="connsiteY155" fmla="*/ 24964 h 293729"/>
              <a:gd name="connsiteX156" fmla="*/ 1077308 w 3057745"/>
              <a:gd name="connsiteY156" fmla="*/ 9116 h 293729"/>
              <a:gd name="connsiteX157" fmla="*/ 1060892 w 3057745"/>
              <a:gd name="connsiteY157" fmla="*/ 24964 h 293729"/>
              <a:gd name="connsiteX158" fmla="*/ 1077308 w 3057745"/>
              <a:gd name="connsiteY158" fmla="*/ 41290 h 293729"/>
              <a:gd name="connsiteX159" fmla="*/ 1093251 w 3057745"/>
              <a:gd name="connsiteY159" fmla="*/ 24964 h 293729"/>
              <a:gd name="connsiteX160" fmla="*/ 1452052 w 3057745"/>
              <a:gd name="connsiteY160" fmla="*/ 284496 h 293729"/>
              <a:gd name="connsiteX161" fmla="*/ 1462521 w 3057745"/>
              <a:gd name="connsiteY161" fmla="*/ 293726 h 293729"/>
              <a:gd name="connsiteX162" fmla="*/ 1473109 w 3057745"/>
              <a:gd name="connsiteY162" fmla="*/ 284496 h 293729"/>
              <a:gd name="connsiteX163" fmla="*/ 1473109 w 3057745"/>
              <a:gd name="connsiteY163" fmla="*/ 168571 h 293729"/>
              <a:gd name="connsiteX164" fmla="*/ 1396733 w 3057745"/>
              <a:gd name="connsiteY164" fmla="*/ 90145 h 293729"/>
              <a:gd name="connsiteX165" fmla="*/ 1332017 w 3057745"/>
              <a:gd name="connsiteY165" fmla="*/ 113918 h 293729"/>
              <a:gd name="connsiteX166" fmla="*/ 1327018 w 3057745"/>
              <a:gd name="connsiteY166" fmla="*/ 116402 h 293729"/>
              <a:gd name="connsiteX167" fmla="*/ 1321548 w 3057745"/>
              <a:gd name="connsiteY167" fmla="*/ 113089 h 293729"/>
              <a:gd name="connsiteX168" fmla="*/ 1261112 w 3057745"/>
              <a:gd name="connsiteY168" fmla="*/ 90145 h 293729"/>
              <a:gd name="connsiteX169" fmla="*/ 1208292 w 3057745"/>
              <a:gd name="connsiteY169" fmla="*/ 108005 h 293729"/>
              <a:gd name="connsiteX170" fmla="*/ 1204008 w 3057745"/>
              <a:gd name="connsiteY170" fmla="*/ 110963 h 293729"/>
              <a:gd name="connsiteX171" fmla="*/ 1201984 w 3057745"/>
              <a:gd name="connsiteY171" fmla="*/ 108005 h 293729"/>
              <a:gd name="connsiteX172" fmla="*/ 1201984 w 3057745"/>
              <a:gd name="connsiteY172" fmla="*/ 98424 h 293729"/>
              <a:gd name="connsiteX173" fmla="*/ 1191516 w 3057745"/>
              <a:gd name="connsiteY173" fmla="*/ 90145 h 293729"/>
              <a:gd name="connsiteX174" fmla="*/ 1180928 w 3057745"/>
              <a:gd name="connsiteY174" fmla="*/ 99248 h 293729"/>
              <a:gd name="connsiteX175" fmla="*/ 1180928 w 3057745"/>
              <a:gd name="connsiteY175" fmla="*/ 284492 h 293729"/>
              <a:gd name="connsiteX176" fmla="*/ 1191516 w 3057745"/>
              <a:gd name="connsiteY176" fmla="*/ 293722 h 293729"/>
              <a:gd name="connsiteX177" fmla="*/ 1201984 w 3057745"/>
              <a:gd name="connsiteY177" fmla="*/ 284492 h 293729"/>
              <a:gd name="connsiteX178" fmla="*/ 1201984 w 3057745"/>
              <a:gd name="connsiteY178" fmla="*/ 163123 h 293729"/>
              <a:gd name="connsiteX179" fmla="*/ 1261112 w 3057745"/>
              <a:gd name="connsiteY179" fmla="*/ 109303 h 293729"/>
              <a:gd name="connsiteX180" fmla="*/ 1316550 w 3057745"/>
              <a:gd name="connsiteY180" fmla="*/ 166910 h 293729"/>
              <a:gd name="connsiteX181" fmla="*/ 1316550 w 3057745"/>
              <a:gd name="connsiteY181" fmla="*/ 284492 h 293729"/>
              <a:gd name="connsiteX182" fmla="*/ 1327018 w 3057745"/>
              <a:gd name="connsiteY182" fmla="*/ 293722 h 293729"/>
              <a:gd name="connsiteX183" fmla="*/ 1337487 w 3057745"/>
              <a:gd name="connsiteY183" fmla="*/ 284492 h 293729"/>
              <a:gd name="connsiteX184" fmla="*/ 1337487 w 3057745"/>
              <a:gd name="connsiteY184" fmla="*/ 168567 h 293729"/>
              <a:gd name="connsiteX185" fmla="*/ 1396733 w 3057745"/>
              <a:gd name="connsiteY185" fmla="*/ 109303 h 293729"/>
              <a:gd name="connsiteX186" fmla="*/ 1452048 w 3057745"/>
              <a:gd name="connsiteY186" fmla="*/ 168567 h 293729"/>
              <a:gd name="connsiteX187" fmla="*/ 1452048 w 3057745"/>
              <a:gd name="connsiteY187" fmla="*/ 284492 h 293729"/>
              <a:gd name="connsiteX188" fmla="*/ 1567927 w 3057745"/>
              <a:gd name="connsiteY188" fmla="*/ 15861 h 293729"/>
              <a:gd name="connsiteX189" fmla="*/ 1551988 w 3057745"/>
              <a:gd name="connsiteY189" fmla="*/ 8 h 293729"/>
              <a:gd name="connsiteX190" fmla="*/ 1535568 w 3057745"/>
              <a:gd name="connsiteY190" fmla="*/ 15861 h 293729"/>
              <a:gd name="connsiteX191" fmla="*/ 1551988 w 3057745"/>
              <a:gd name="connsiteY191" fmla="*/ 32064 h 293729"/>
              <a:gd name="connsiteX192" fmla="*/ 1567927 w 3057745"/>
              <a:gd name="connsiteY192" fmla="*/ 15861 h 293729"/>
              <a:gd name="connsiteX193" fmla="*/ 1541400 w 3057745"/>
              <a:gd name="connsiteY193" fmla="*/ 284496 h 293729"/>
              <a:gd name="connsiteX194" fmla="*/ 1551988 w 3057745"/>
              <a:gd name="connsiteY194" fmla="*/ 293726 h 293729"/>
              <a:gd name="connsiteX195" fmla="*/ 1562456 w 3057745"/>
              <a:gd name="connsiteY195" fmla="*/ 284496 h 293729"/>
              <a:gd name="connsiteX196" fmla="*/ 1562456 w 3057745"/>
              <a:gd name="connsiteY196" fmla="*/ 99252 h 293729"/>
              <a:gd name="connsiteX197" fmla="*/ 1551988 w 3057745"/>
              <a:gd name="connsiteY197" fmla="*/ 90149 h 293729"/>
              <a:gd name="connsiteX198" fmla="*/ 1541400 w 3057745"/>
              <a:gd name="connsiteY198" fmla="*/ 99252 h 293729"/>
              <a:gd name="connsiteX199" fmla="*/ 1541400 w 3057745"/>
              <a:gd name="connsiteY199" fmla="*/ 284496 h 293729"/>
              <a:gd name="connsiteX200" fmla="*/ 1626582 w 3057745"/>
              <a:gd name="connsiteY200" fmla="*/ 268643 h 293729"/>
              <a:gd name="connsiteX201" fmla="*/ 1694155 w 3057745"/>
              <a:gd name="connsiteY201" fmla="*/ 293726 h 293729"/>
              <a:gd name="connsiteX202" fmla="*/ 1763041 w 3057745"/>
              <a:gd name="connsiteY202" fmla="*/ 237775 h 293729"/>
              <a:gd name="connsiteX203" fmla="*/ 1710098 w 3057745"/>
              <a:gd name="connsiteY203" fmla="*/ 183595 h 293729"/>
              <a:gd name="connsiteX204" fmla="*/ 1682496 w 3057745"/>
              <a:gd name="connsiteY204" fmla="*/ 174842 h 293729"/>
              <a:gd name="connsiteX205" fmla="*/ 1647638 w 3057745"/>
              <a:gd name="connsiteY205" fmla="*/ 143142 h 293729"/>
              <a:gd name="connsiteX206" fmla="*/ 1694155 w 3057745"/>
              <a:gd name="connsiteY206" fmla="*/ 109307 h 293729"/>
              <a:gd name="connsiteX207" fmla="*/ 1736982 w 3057745"/>
              <a:gd name="connsiteY207" fmla="*/ 121017 h 293729"/>
              <a:gd name="connsiteX208" fmla="*/ 1743289 w 3057745"/>
              <a:gd name="connsiteY208" fmla="*/ 122674 h 293729"/>
              <a:gd name="connsiteX209" fmla="*/ 1752925 w 3057745"/>
              <a:gd name="connsiteY209" fmla="*/ 111792 h 293729"/>
              <a:gd name="connsiteX210" fmla="*/ 1747451 w 3057745"/>
              <a:gd name="connsiteY210" fmla="*/ 103867 h 293729"/>
              <a:gd name="connsiteX211" fmla="*/ 1694155 w 3057745"/>
              <a:gd name="connsiteY211" fmla="*/ 90145 h 293729"/>
              <a:gd name="connsiteX212" fmla="*/ 1626582 w 3057745"/>
              <a:gd name="connsiteY212" fmla="*/ 143137 h 293729"/>
              <a:gd name="connsiteX213" fmla="*/ 1678216 w 3057745"/>
              <a:gd name="connsiteY213" fmla="*/ 194828 h 293729"/>
              <a:gd name="connsiteX214" fmla="*/ 1706413 w 3057745"/>
              <a:gd name="connsiteY214" fmla="*/ 203230 h 293729"/>
              <a:gd name="connsiteX215" fmla="*/ 1742103 w 3057745"/>
              <a:gd name="connsiteY215" fmla="*/ 237771 h 293729"/>
              <a:gd name="connsiteX216" fmla="*/ 1694155 w 3057745"/>
              <a:gd name="connsiteY216" fmla="*/ 274556 h 293729"/>
              <a:gd name="connsiteX217" fmla="*/ 1641335 w 3057745"/>
              <a:gd name="connsiteY217" fmla="*/ 254917 h 293729"/>
              <a:gd name="connsiteX218" fmla="*/ 1632889 w 3057745"/>
              <a:gd name="connsiteY218" fmla="*/ 250306 h 293729"/>
              <a:gd name="connsiteX219" fmla="*/ 1622421 w 3057745"/>
              <a:gd name="connsiteY219" fmla="*/ 261189 h 293729"/>
              <a:gd name="connsiteX220" fmla="*/ 1626582 w 3057745"/>
              <a:gd name="connsiteY220" fmla="*/ 268639 h 293729"/>
              <a:gd name="connsiteX221" fmla="*/ 1921266 w 3057745"/>
              <a:gd name="connsiteY221" fmla="*/ 102211 h 293729"/>
              <a:gd name="connsiteX222" fmla="*/ 1899852 w 3057745"/>
              <a:gd name="connsiteY222" fmla="*/ 90149 h 293729"/>
              <a:gd name="connsiteX223" fmla="*/ 1850361 w 3057745"/>
              <a:gd name="connsiteY223" fmla="*/ 107181 h 293729"/>
              <a:gd name="connsiteX224" fmla="*/ 1846077 w 3057745"/>
              <a:gd name="connsiteY224" fmla="*/ 110967 h 293729"/>
              <a:gd name="connsiteX225" fmla="*/ 1844053 w 3057745"/>
              <a:gd name="connsiteY225" fmla="*/ 108009 h 293729"/>
              <a:gd name="connsiteX226" fmla="*/ 1844053 w 3057745"/>
              <a:gd name="connsiteY226" fmla="*/ 99252 h 293729"/>
              <a:gd name="connsiteX227" fmla="*/ 1833585 w 3057745"/>
              <a:gd name="connsiteY227" fmla="*/ 90149 h 293729"/>
              <a:gd name="connsiteX228" fmla="*/ 1822997 w 3057745"/>
              <a:gd name="connsiteY228" fmla="*/ 99252 h 293729"/>
              <a:gd name="connsiteX229" fmla="*/ 1822997 w 3057745"/>
              <a:gd name="connsiteY229" fmla="*/ 284496 h 293729"/>
              <a:gd name="connsiteX230" fmla="*/ 1833585 w 3057745"/>
              <a:gd name="connsiteY230" fmla="*/ 293726 h 293729"/>
              <a:gd name="connsiteX231" fmla="*/ 1844053 w 3057745"/>
              <a:gd name="connsiteY231" fmla="*/ 284496 h 293729"/>
              <a:gd name="connsiteX232" fmla="*/ 1844053 w 3057745"/>
              <a:gd name="connsiteY232" fmla="*/ 188565 h 293729"/>
              <a:gd name="connsiteX233" fmla="*/ 1896873 w 3057745"/>
              <a:gd name="connsiteY233" fmla="*/ 112265 h 293729"/>
              <a:gd name="connsiteX234" fmla="*/ 1910793 w 3057745"/>
              <a:gd name="connsiteY234" fmla="*/ 112620 h 293729"/>
              <a:gd name="connsiteX235" fmla="*/ 1921262 w 3057745"/>
              <a:gd name="connsiteY235" fmla="*/ 102211 h 293729"/>
              <a:gd name="connsiteX236" fmla="*/ 2076520 w 3057745"/>
              <a:gd name="connsiteY236" fmla="*/ 221568 h 293729"/>
              <a:gd name="connsiteX237" fmla="*/ 2016917 w 3057745"/>
              <a:gd name="connsiteY237" fmla="*/ 274560 h 293729"/>
              <a:gd name="connsiteX238" fmla="*/ 1964926 w 3057745"/>
              <a:gd name="connsiteY238" fmla="*/ 236114 h 293729"/>
              <a:gd name="connsiteX239" fmla="*/ 2027029 w 3057745"/>
              <a:gd name="connsiteY239" fmla="*/ 197787 h 293729"/>
              <a:gd name="connsiteX240" fmla="*/ 2072712 w 3057745"/>
              <a:gd name="connsiteY240" fmla="*/ 197787 h 293729"/>
              <a:gd name="connsiteX241" fmla="*/ 2076520 w 3057745"/>
              <a:gd name="connsiteY241" fmla="*/ 201451 h 293729"/>
              <a:gd name="connsiteX242" fmla="*/ 2076520 w 3057745"/>
              <a:gd name="connsiteY242" fmla="*/ 221563 h 293729"/>
              <a:gd name="connsiteX243" fmla="*/ 2108041 w 3057745"/>
              <a:gd name="connsiteY243" fmla="*/ 275388 h 293729"/>
              <a:gd name="connsiteX244" fmla="*/ 2097934 w 3057745"/>
              <a:gd name="connsiteY244" fmla="*/ 262853 h 293729"/>
              <a:gd name="connsiteX245" fmla="*/ 2097934 w 3057745"/>
              <a:gd name="connsiteY245" fmla="*/ 170227 h 293729"/>
              <a:gd name="connsiteX246" fmla="*/ 2023224 w 3057745"/>
              <a:gd name="connsiteY246" fmla="*/ 90149 h 293729"/>
              <a:gd name="connsiteX247" fmla="*/ 1959813 w 3057745"/>
              <a:gd name="connsiteY247" fmla="*/ 108009 h 293729"/>
              <a:gd name="connsiteX248" fmla="*/ 1954814 w 3057745"/>
              <a:gd name="connsiteY248" fmla="*/ 116407 h 293729"/>
              <a:gd name="connsiteX249" fmla="*/ 1964450 w 3057745"/>
              <a:gd name="connsiteY249" fmla="*/ 128117 h 293729"/>
              <a:gd name="connsiteX250" fmla="*/ 1968611 w 3057745"/>
              <a:gd name="connsiteY250" fmla="*/ 126816 h 293729"/>
              <a:gd name="connsiteX251" fmla="*/ 2022383 w 3057745"/>
              <a:gd name="connsiteY251" fmla="*/ 109311 h 293729"/>
              <a:gd name="connsiteX252" fmla="*/ 2076040 w 3057745"/>
              <a:gd name="connsiteY252" fmla="*/ 160651 h 293729"/>
              <a:gd name="connsiteX253" fmla="*/ 2076040 w 3057745"/>
              <a:gd name="connsiteY253" fmla="*/ 174847 h 293729"/>
              <a:gd name="connsiteX254" fmla="*/ 2072351 w 3057745"/>
              <a:gd name="connsiteY254" fmla="*/ 178511 h 293729"/>
              <a:gd name="connsiteX255" fmla="*/ 2024053 w 3057745"/>
              <a:gd name="connsiteY255" fmla="*/ 178511 h 293729"/>
              <a:gd name="connsiteX256" fmla="*/ 1943870 w 3057745"/>
              <a:gd name="connsiteY256" fmla="*/ 237416 h 293729"/>
              <a:gd name="connsiteX257" fmla="*/ 2011442 w 3057745"/>
              <a:gd name="connsiteY257" fmla="*/ 293726 h 293729"/>
              <a:gd name="connsiteX258" fmla="*/ 2072355 w 3057745"/>
              <a:gd name="connsiteY258" fmla="*/ 272903 h 293729"/>
              <a:gd name="connsiteX259" fmla="*/ 2077829 w 3057745"/>
              <a:gd name="connsiteY259" fmla="*/ 268643 h 293729"/>
              <a:gd name="connsiteX260" fmla="*/ 2079491 w 3057745"/>
              <a:gd name="connsiteY260" fmla="*/ 271602 h 293729"/>
              <a:gd name="connsiteX261" fmla="*/ 2105903 w 3057745"/>
              <a:gd name="connsiteY261" fmla="*/ 293726 h 293729"/>
              <a:gd name="connsiteX262" fmla="*/ 2123155 w 3057745"/>
              <a:gd name="connsiteY262" fmla="*/ 284145 h 293729"/>
              <a:gd name="connsiteX263" fmla="*/ 2116019 w 3057745"/>
              <a:gd name="connsiteY263" fmla="*/ 275388 h 293729"/>
              <a:gd name="connsiteX264" fmla="*/ 2108045 w 3057745"/>
              <a:gd name="connsiteY264" fmla="*/ 275388 h 293729"/>
              <a:gd name="connsiteX265" fmla="*/ 2249022 w 3057745"/>
              <a:gd name="connsiteY265" fmla="*/ 109311 h 293729"/>
              <a:gd name="connsiteX266" fmla="*/ 2304461 w 3057745"/>
              <a:gd name="connsiteY266" fmla="*/ 168575 h 293729"/>
              <a:gd name="connsiteX267" fmla="*/ 2304461 w 3057745"/>
              <a:gd name="connsiteY267" fmla="*/ 284500 h 293729"/>
              <a:gd name="connsiteX268" fmla="*/ 2314929 w 3057745"/>
              <a:gd name="connsiteY268" fmla="*/ 293730 h 293729"/>
              <a:gd name="connsiteX269" fmla="*/ 2325398 w 3057745"/>
              <a:gd name="connsiteY269" fmla="*/ 284500 h 293729"/>
              <a:gd name="connsiteX270" fmla="*/ 2325398 w 3057745"/>
              <a:gd name="connsiteY270" fmla="*/ 168575 h 293729"/>
              <a:gd name="connsiteX271" fmla="*/ 2249022 w 3057745"/>
              <a:gd name="connsiteY271" fmla="*/ 90149 h 293729"/>
              <a:gd name="connsiteX272" fmla="*/ 2196203 w 3057745"/>
              <a:gd name="connsiteY272" fmla="*/ 108009 h 293729"/>
              <a:gd name="connsiteX273" fmla="*/ 2191918 w 3057745"/>
              <a:gd name="connsiteY273" fmla="*/ 110967 h 293729"/>
              <a:gd name="connsiteX274" fmla="*/ 2189895 w 3057745"/>
              <a:gd name="connsiteY274" fmla="*/ 108009 h 293729"/>
              <a:gd name="connsiteX275" fmla="*/ 2189895 w 3057745"/>
              <a:gd name="connsiteY275" fmla="*/ 8291 h 293729"/>
              <a:gd name="connsiteX276" fmla="*/ 2179427 w 3057745"/>
              <a:gd name="connsiteY276" fmla="*/ 8 h 293729"/>
              <a:gd name="connsiteX277" fmla="*/ 2168839 w 3057745"/>
              <a:gd name="connsiteY277" fmla="*/ 9116 h 293729"/>
              <a:gd name="connsiteX278" fmla="*/ 2168839 w 3057745"/>
              <a:gd name="connsiteY278" fmla="*/ 284496 h 293729"/>
              <a:gd name="connsiteX279" fmla="*/ 2179427 w 3057745"/>
              <a:gd name="connsiteY279" fmla="*/ 293726 h 293729"/>
              <a:gd name="connsiteX280" fmla="*/ 2189895 w 3057745"/>
              <a:gd name="connsiteY280" fmla="*/ 284496 h 293729"/>
              <a:gd name="connsiteX281" fmla="*/ 2189895 w 3057745"/>
              <a:gd name="connsiteY281" fmla="*/ 165262 h 293729"/>
              <a:gd name="connsiteX282" fmla="*/ 2249022 w 3057745"/>
              <a:gd name="connsiteY282" fmla="*/ 109311 h 293729"/>
              <a:gd name="connsiteX283" fmla="*/ 2509678 w 3057745"/>
              <a:gd name="connsiteY283" fmla="*/ 221568 h 293729"/>
              <a:gd name="connsiteX284" fmla="*/ 2450075 w 3057745"/>
              <a:gd name="connsiteY284" fmla="*/ 274560 h 293729"/>
              <a:gd name="connsiteX285" fmla="*/ 2398084 w 3057745"/>
              <a:gd name="connsiteY285" fmla="*/ 236114 h 293729"/>
              <a:gd name="connsiteX286" fmla="*/ 2460187 w 3057745"/>
              <a:gd name="connsiteY286" fmla="*/ 197787 h 293729"/>
              <a:gd name="connsiteX287" fmla="*/ 2505870 w 3057745"/>
              <a:gd name="connsiteY287" fmla="*/ 197787 h 293729"/>
              <a:gd name="connsiteX288" fmla="*/ 2509678 w 3057745"/>
              <a:gd name="connsiteY288" fmla="*/ 201451 h 293729"/>
              <a:gd name="connsiteX289" fmla="*/ 2509678 w 3057745"/>
              <a:gd name="connsiteY289" fmla="*/ 221563 h 293729"/>
              <a:gd name="connsiteX290" fmla="*/ 2541199 w 3057745"/>
              <a:gd name="connsiteY290" fmla="*/ 275388 h 293729"/>
              <a:gd name="connsiteX291" fmla="*/ 2531092 w 3057745"/>
              <a:gd name="connsiteY291" fmla="*/ 262853 h 293729"/>
              <a:gd name="connsiteX292" fmla="*/ 2531092 w 3057745"/>
              <a:gd name="connsiteY292" fmla="*/ 170227 h 293729"/>
              <a:gd name="connsiteX293" fmla="*/ 2456382 w 3057745"/>
              <a:gd name="connsiteY293" fmla="*/ 90149 h 293729"/>
              <a:gd name="connsiteX294" fmla="*/ 2392971 w 3057745"/>
              <a:gd name="connsiteY294" fmla="*/ 108009 h 293729"/>
              <a:gd name="connsiteX295" fmla="*/ 2387972 w 3057745"/>
              <a:gd name="connsiteY295" fmla="*/ 116407 h 293729"/>
              <a:gd name="connsiteX296" fmla="*/ 2397608 w 3057745"/>
              <a:gd name="connsiteY296" fmla="*/ 128117 h 293729"/>
              <a:gd name="connsiteX297" fmla="*/ 2401769 w 3057745"/>
              <a:gd name="connsiteY297" fmla="*/ 126816 h 293729"/>
              <a:gd name="connsiteX298" fmla="*/ 2455541 w 3057745"/>
              <a:gd name="connsiteY298" fmla="*/ 109311 h 293729"/>
              <a:gd name="connsiteX299" fmla="*/ 2509198 w 3057745"/>
              <a:gd name="connsiteY299" fmla="*/ 160651 h 293729"/>
              <a:gd name="connsiteX300" fmla="*/ 2509198 w 3057745"/>
              <a:gd name="connsiteY300" fmla="*/ 174847 h 293729"/>
              <a:gd name="connsiteX301" fmla="*/ 2505509 w 3057745"/>
              <a:gd name="connsiteY301" fmla="*/ 178511 h 293729"/>
              <a:gd name="connsiteX302" fmla="*/ 2457211 w 3057745"/>
              <a:gd name="connsiteY302" fmla="*/ 178511 h 293729"/>
              <a:gd name="connsiteX303" fmla="*/ 2377027 w 3057745"/>
              <a:gd name="connsiteY303" fmla="*/ 237416 h 293729"/>
              <a:gd name="connsiteX304" fmla="*/ 2444600 w 3057745"/>
              <a:gd name="connsiteY304" fmla="*/ 293726 h 293729"/>
              <a:gd name="connsiteX305" fmla="*/ 2505513 w 3057745"/>
              <a:gd name="connsiteY305" fmla="*/ 272903 h 293729"/>
              <a:gd name="connsiteX306" fmla="*/ 2510987 w 3057745"/>
              <a:gd name="connsiteY306" fmla="*/ 268643 h 293729"/>
              <a:gd name="connsiteX307" fmla="*/ 2512649 w 3057745"/>
              <a:gd name="connsiteY307" fmla="*/ 271602 h 293729"/>
              <a:gd name="connsiteX308" fmla="*/ 2539061 w 3057745"/>
              <a:gd name="connsiteY308" fmla="*/ 293726 h 293729"/>
              <a:gd name="connsiteX309" fmla="*/ 2556314 w 3057745"/>
              <a:gd name="connsiteY309" fmla="*/ 284145 h 293729"/>
              <a:gd name="connsiteX310" fmla="*/ 2549177 w 3057745"/>
              <a:gd name="connsiteY310" fmla="*/ 275388 h 293729"/>
              <a:gd name="connsiteX311" fmla="*/ 2541203 w 3057745"/>
              <a:gd name="connsiteY311" fmla="*/ 275388 h 293729"/>
              <a:gd name="connsiteX312" fmla="*/ 2595689 w 3057745"/>
              <a:gd name="connsiteY312" fmla="*/ 268643 h 293729"/>
              <a:gd name="connsiteX313" fmla="*/ 2663262 w 3057745"/>
              <a:gd name="connsiteY313" fmla="*/ 293726 h 293729"/>
              <a:gd name="connsiteX314" fmla="*/ 2732148 w 3057745"/>
              <a:gd name="connsiteY314" fmla="*/ 237775 h 293729"/>
              <a:gd name="connsiteX315" fmla="*/ 2679205 w 3057745"/>
              <a:gd name="connsiteY315" fmla="*/ 183595 h 293729"/>
              <a:gd name="connsiteX316" fmla="*/ 2651603 w 3057745"/>
              <a:gd name="connsiteY316" fmla="*/ 174842 h 293729"/>
              <a:gd name="connsiteX317" fmla="*/ 2616746 w 3057745"/>
              <a:gd name="connsiteY317" fmla="*/ 143142 h 293729"/>
              <a:gd name="connsiteX318" fmla="*/ 2663262 w 3057745"/>
              <a:gd name="connsiteY318" fmla="*/ 109307 h 293729"/>
              <a:gd name="connsiteX319" fmla="*/ 2706089 w 3057745"/>
              <a:gd name="connsiteY319" fmla="*/ 121017 h 293729"/>
              <a:gd name="connsiteX320" fmla="*/ 2712397 w 3057745"/>
              <a:gd name="connsiteY320" fmla="*/ 122674 h 293729"/>
              <a:gd name="connsiteX321" fmla="*/ 2722032 w 3057745"/>
              <a:gd name="connsiteY321" fmla="*/ 111792 h 293729"/>
              <a:gd name="connsiteX322" fmla="*/ 2716558 w 3057745"/>
              <a:gd name="connsiteY322" fmla="*/ 103867 h 293729"/>
              <a:gd name="connsiteX323" fmla="*/ 2663262 w 3057745"/>
              <a:gd name="connsiteY323" fmla="*/ 90145 h 293729"/>
              <a:gd name="connsiteX324" fmla="*/ 2595689 w 3057745"/>
              <a:gd name="connsiteY324" fmla="*/ 143137 h 293729"/>
              <a:gd name="connsiteX325" fmla="*/ 2647323 w 3057745"/>
              <a:gd name="connsiteY325" fmla="*/ 194828 h 293729"/>
              <a:gd name="connsiteX326" fmla="*/ 2675520 w 3057745"/>
              <a:gd name="connsiteY326" fmla="*/ 203230 h 293729"/>
              <a:gd name="connsiteX327" fmla="*/ 2711210 w 3057745"/>
              <a:gd name="connsiteY327" fmla="*/ 237771 h 293729"/>
              <a:gd name="connsiteX328" fmla="*/ 2663262 w 3057745"/>
              <a:gd name="connsiteY328" fmla="*/ 274556 h 293729"/>
              <a:gd name="connsiteX329" fmla="*/ 2610442 w 3057745"/>
              <a:gd name="connsiteY329" fmla="*/ 254917 h 293729"/>
              <a:gd name="connsiteX330" fmla="*/ 2601997 w 3057745"/>
              <a:gd name="connsiteY330" fmla="*/ 250306 h 293729"/>
              <a:gd name="connsiteX331" fmla="*/ 2591528 w 3057745"/>
              <a:gd name="connsiteY331" fmla="*/ 261189 h 293729"/>
              <a:gd name="connsiteX332" fmla="*/ 2595689 w 3057745"/>
              <a:gd name="connsiteY332" fmla="*/ 268639 h 293729"/>
              <a:gd name="connsiteX333" fmla="*/ 2854223 w 3057745"/>
              <a:gd name="connsiteY333" fmla="*/ 274560 h 293729"/>
              <a:gd name="connsiteX334" fmla="*/ 2819009 w 3057745"/>
              <a:gd name="connsiteY334" fmla="*/ 242031 h 293729"/>
              <a:gd name="connsiteX335" fmla="*/ 2819009 w 3057745"/>
              <a:gd name="connsiteY335" fmla="*/ 114750 h 293729"/>
              <a:gd name="connsiteX336" fmla="*/ 2822817 w 3057745"/>
              <a:gd name="connsiteY336" fmla="*/ 110963 h 293729"/>
              <a:gd name="connsiteX337" fmla="*/ 2855056 w 3057745"/>
              <a:gd name="connsiteY337" fmla="*/ 110963 h 293729"/>
              <a:gd name="connsiteX338" fmla="*/ 2863506 w 3057745"/>
              <a:gd name="connsiteY338" fmla="*/ 101382 h 293729"/>
              <a:gd name="connsiteX339" fmla="*/ 2855056 w 3057745"/>
              <a:gd name="connsiteY339" fmla="*/ 91802 h 293729"/>
              <a:gd name="connsiteX340" fmla="*/ 2822817 w 3057745"/>
              <a:gd name="connsiteY340" fmla="*/ 91802 h 293729"/>
              <a:gd name="connsiteX341" fmla="*/ 2819009 w 3057745"/>
              <a:gd name="connsiteY341" fmla="*/ 88015 h 293729"/>
              <a:gd name="connsiteX342" fmla="*/ 2819009 w 3057745"/>
              <a:gd name="connsiteY342" fmla="*/ 33721 h 293729"/>
              <a:gd name="connsiteX343" fmla="*/ 2808540 w 3057745"/>
              <a:gd name="connsiteY343" fmla="*/ 24613 h 293729"/>
              <a:gd name="connsiteX344" fmla="*/ 2798071 w 3057745"/>
              <a:gd name="connsiteY344" fmla="*/ 33721 h 293729"/>
              <a:gd name="connsiteX345" fmla="*/ 2798071 w 3057745"/>
              <a:gd name="connsiteY345" fmla="*/ 88843 h 293729"/>
              <a:gd name="connsiteX346" fmla="*/ 2794263 w 3057745"/>
              <a:gd name="connsiteY346" fmla="*/ 91802 h 293729"/>
              <a:gd name="connsiteX347" fmla="*/ 2766066 w 3057745"/>
              <a:gd name="connsiteY347" fmla="*/ 91802 h 293729"/>
              <a:gd name="connsiteX348" fmla="*/ 2757739 w 3057745"/>
              <a:gd name="connsiteY348" fmla="*/ 101382 h 293729"/>
              <a:gd name="connsiteX349" fmla="*/ 2766066 w 3057745"/>
              <a:gd name="connsiteY349" fmla="*/ 110963 h 293729"/>
              <a:gd name="connsiteX350" fmla="*/ 2794263 w 3057745"/>
              <a:gd name="connsiteY350" fmla="*/ 110963 h 293729"/>
              <a:gd name="connsiteX351" fmla="*/ 2798071 w 3057745"/>
              <a:gd name="connsiteY351" fmla="*/ 113444 h 293729"/>
              <a:gd name="connsiteX352" fmla="*/ 2798071 w 3057745"/>
              <a:gd name="connsiteY352" fmla="*/ 237412 h 293729"/>
              <a:gd name="connsiteX353" fmla="*/ 2854223 w 3057745"/>
              <a:gd name="connsiteY353" fmla="*/ 293722 h 293729"/>
              <a:gd name="connsiteX354" fmla="*/ 2863506 w 3057745"/>
              <a:gd name="connsiteY354" fmla="*/ 284141 h 293729"/>
              <a:gd name="connsiteX355" fmla="*/ 2854223 w 3057745"/>
              <a:gd name="connsiteY355" fmla="*/ 274560 h 293729"/>
              <a:gd name="connsiteX356" fmla="*/ 2917606 w 3057745"/>
              <a:gd name="connsiteY356" fmla="*/ 191878 h 293729"/>
              <a:gd name="connsiteX357" fmla="*/ 2977205 w 3057745"/>
              <a:gd name="connsiteY357" fmla="*/ 109311 h 293729"/>
              <a:gd name="connsiteX358" fmla="*/ 3036808 w 3057745"/>
              <a:gd name="connsiteY358" fmla="*/ 191878 h 293729"/>
              <a:gd name="connsiteX359" fmla="*/ 2977205 w 3057745"/>
              <a:gd name="connsiteY359" fmla="*/ 274560 h 293729"/>
              <a:gd name="connsiteX360" fmla="*/ 2917606 w 3057745"/>
              <a:gd name="connsiteY360" fmla="*/ 191878 h 293729"/>
              <a:gd name="connsiteX361" fmla="*/ 2896668 w 3057745"/>
              <a:gd name="connsiteY361" fmla="*/ 191878 h 293729"/>
              <a:gd name="connsiteX362" fmla="*/ 2977205 w 3057745"/>
              <a:gd name="connsiteY362" fmla="*/ 293726 h 293729"/>
              <a:gd name="connsiteX363" fmla="*/ 3057746 w 3057745"/>
              <a:gd name="connsiteY363" fmla="*/ 191878 h 293729"/>
              <a:gd name="connsiteX364" fmla="*/ 2977205 w 3057745"/>
              <a:gd name="connsiteY364" fmla="*/ 90149 h 293729"/>
              <a:gd name="connsiteX365" fmla="*/ 2896668 w 3057745"/>
              <a:gd name="connsiteY365" fmla="*/ 191878 h 293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</a:cxnLst>
            <a:rect l="l" t="t" r="r" b="b"/>
            <a:pathLst>
              <a:path w="3057745" h="293729">
                <a:moveTo>
                  <a:pt x="151565" y="106818"/>
                </a:moveTo>
                <a:cubicBezTo>
                  <a:pt x="153227" y="104692"/>
                  <a:pt x="154536" y="103031"/>
                  <a:pt x="154536" y="100905"/>
                </a:cubicBezTo>
                <a:cubicBezTo>
                  <a:pt x="154536" y="95107"/>
                  <a:pt x="149066" y="90141"/>
                  <a:pt x="143591" y="90141"/>
                </a:cubicBezTo>
                <a:cubicBezTo>
                  <a:pt x="141453" y="90141"/>
                  <a:pt x="139430" y="90969"/>
                  <a:pt x="137288" y="92981"/>
                </a:cubicBezTo>
                <a:lnTo>
                  <a:pt x="25218" y="206894"/>
                </a:lnTo>
                <a:cubicBezTo>
                  <a:pt x="25218" y="206894"/>
                  <a:pt x="24385" y="207723"/>
                  <a:pt x="23080" y="207723"/>
                </a:cubicBezTo>
                <a:cubicBezTo>
                  <a:pt x="21056" y="207723"/>
                  <a:pt x="21056" y="205238"/>
                  <a:pt x="21056" y="205238"/>
                </a:cubicBezTo>
                <a:lnTo>
                  <a:pt x="21056" y="9116"/>
                </a:lnTo>
                <a:cubicBezTo>
                  <a:pt x="21056" y="2493"/>
                  <a:pt x="15582" y="8"/>
                  <a:pt x="10588" y="8"/>
                </a:cubicBezTo>
                <a:cubicBezTo>
                  <a:pt x="5113" y="8"/>
                  <a:pt x="0" y="2493"/>
                  <a:pt x="0" y="9116"/>
                </a:cubicBezTo>
                <a:lnTo>
                  <a:pt x="0" y="284496"/>
                </a:lnTo>
                <a:cubicBezTo>
                  <a:pt x="0" y="291241"/>
                  <a:pt x="5113" y="293726"/>
                  <a:pt x="10588" y="293726"/>
                </a:cubicBezTo>
                <a:cubicBezTo>
                  <a:pt x="15582" y="293726"/>
                  <a:pt x="21056" y="291241"/>
                  <a:pt x="21056" y="284496"/>
                </a:cubicBezTo>
                <a:lnTo>
                  <a:pt x="21056" y="244038"/>
                </a:lnTo>
                <a:cubicBezTo>
                  <a:pt x="21056" y="240374"/>
                  <a:pt x="23080" y="236943"/>
                  <a:pt x="25218" y="234935"/>
                </a:cubicBezTo>
                <a:lnTo>
                  <a:pt x="73519" y="186080"/>
                </a:lnTo>
                <a:cubicBezTo>
                  <a:pt x="73519" y="186080"/>
                  <a:pt x="75181" y="184423"/>
                  <a:pt x="76375" y="184423"/>
                </a:cubicBezTo>
                <a:cubicBezTo>
                  <a:pt x="77685" y="184423"/>
                  <a:pt x="78513" y="185256"/>
                  <a:pt x="78990" y="186080"/>
                </a:cubicBezTo>
                <a:lnTo>
                  <a:pt x="142278" y="289584"/>
                </a:lnTo>
                <a:cubicBezTo>
                  <a:pt x="143944" y="292543"/>
                  <a:pt x="146915" y="293726"/>
                  <a:pt x="149891" y="293726"/>
                </a:cubicBezTo>
                <a:cubicBezTo>
                  <a:pt x="155722" y="293726"/>
                  <a:pt x="160716" y="288756"/>
                  <a:pt x="160716" y="283672"/>
                </a:cubicBezTo>
                <a:cubicBezTo>
                  <a:pt x="160716" y="282488"/>
                  <a:pt x="160359" y="280832"/>
                  <a:pt x="159530" y="279175"/>
                </a:cubicBezTo>
                <a:lnTo>
                  <a:pt x="93267" y="171888"/>
                </a:lnTo>
                <a:cubicBezTo>
                  <a:pt x="92791" y="171060"/>
                  <a:pt x="92314" y="170232"/>
                  <a:pt x="92314" y="168575"/>
                </a:cubicBezTo>
                <a:cubicBezTo>
                  <a:pt x="92314" y="167273"/>
                  <a:pt x="93267" y="166090"/>
                  <a:pt x="93267" y="166090"/>
                </a:cubicBezTo>
                <a:lnTo>
                  <a:pt x="151561" y="106826"/>
                </a:lnTo>
                <a:close/>
                <a:moveTo>
                  <a:pt x="329505" y="260715"/>
                </a:moveTo>
                <a:cubicBezTo>
                  <a:pt x="313090" y="269945"/>
                  <a:pt x="297622" y="274556"/>
                  <a:pt x="282512" y="274556"/>
                </a:cubicBezTo>
                <a:cubicBezTo>
                  <a:pt x="227907" y="274556"/>
                  <a:pt x="218272" y="250306"/>
                  <a:pt x="216963" y="204883"/>
                </a:cubicBezTo>
                <a:cubicBezTo>
                  <a:pt x="216963" y="203230"/>
                  <a:pt x="217796" y="201924"/>
                  <a:pt x="220295" y="201924"/>
                </a:cubicBezTo>
                <a:lnTo>
                  <a:pt x="335812" y="201924"/>
                </a:lnTo>
                <a:cubicBezTo>
                  <a:pt x="352941" y="201924"/>
                  <a:pt x="355445" y="189863"/>
                  <a:pt x="355445" y="177319"/>
                </a:cubicBezTo>
                <a:cubicBezTo>
                  <a:pt x="355445" y="121372"/>
                  <a:pt x="333670" y="90141"/>
                  <a:pt x="276566" y="90141"/>
                </a:cubicBezTo>
                <a:cubicBezTo>
                  <a:pt x="207331" y="90141"/>
                  <a:pt x="196029" y="134732"/>
                  <a:pt x="196029" y="191870"/>
                </a:cubicBezTo>
                <a:cubicBezTo>
                  <a:pt x="196029" y="256574"/>
                  <a:pt x="210306" y="293718"/>
                  <a:pt x="279541" y="293718"/>
                </a:cubicBezTo>
                <a:cubicBezTo>
                  <a:pt x="305116" y="293718"/>
                  <a:pt x="328676" y="284961"/>
                  <a:pt x="345805" y="273728"/>
                </a:cubicBezTo>
                <a:cubicBezTo>
                  <a:pt x="349137" y="271598"/>
                  <a:pt x="351751" y="268284"/>
                  <a:pt x="351751" y="265799"/>
                </a:cubicBezTo>
                <a:cubicBezTo>
                  <a:pt x="351751" y="260360"/>
                  <a:pt x="347114" y="254444"/>
                  <a:pt x="341168" y="254444"/>
                </a:cubicBezTo>
                <a:cubicBezTo>
                  <a:pt x="338311" y="254444"/>
                  <a:pt x="334507" y="257875"/>
                  <a:pt x="329509" y="260715"/>
                </a:cubicBezTo>
                <a:close/>
                <a:moveTo>
                  <a:pt x="335812" y="180278"/>
                </a:moveTo>
                <a:cubicBezTo>
                  <a:pt x="335812" y="182289"/>
                  <a:pt x="334503" y="182763"/>
                  <a:pt x="332837" y="182763"/>
                </a:cubicBezTo>
                <a:lnTo>
                  <a:pt x="220295" y="182763"/>
                </a:lnTo>
                <a:cubicBezTo>
                  <a:pt x="217439" y="182763"/>
                  <a:pt x="216963" y="181106"/>
                  <a:pt x="216963" y="178976"/>
                </a:cubicBezTo>
                <a:cubicBezTo>
                  <a:pt x="216963" y="135564"/>
                  <a:pt x="229093" y="108829"/>
                  <a:pt x="276562" y="108829"/>
                </a:cubicBezTo>
                <a:cubicBezTo>
                  <a:pt x="326529" y="108829"/>
                  <a:pt x="335808" y="138878"/>
                  <a:pt x="335808" y="180278"/>
                </a:cubicBezTo>
                <a:close/>
                <a:moveTo>
                  <a:pt x="495589" y="109303"/>
                </a:moveTo>
                <a:cubicBezTo>
                  <a:pt x="533417" y="109303"/>
                  <a:pt x="551027" y="126808"/>
                  <a:pt x="551027" y="168567"/>
                </a:cubicBezTo>
                <a:lnTo>
                  <a:pt x="551027" y="284492"/>
                </a:lnTo>
                <a:cubicBezTo>
                  <a:pt x="551027" y="291237"/>
                  <a:pt x="556025" y="293722"/>
                  <a:pt x="561495" y="293722"/>
                </a:cubicBezTo>
                <a:cubicBezTo>
                  <a:pt x="566494" y="293722"/>
                  <a:pt x="571964" y="291237"/>
                  <a:pt x="571964" y="284492"/>
                </a:cubicBezTo>
                <a:lnTo>
                  <a:pt x="571964" y="168567"/>
                </a:lnTo>
                <a:cubicBezTo>
                  <a:pt x="571964" y="122670"/>
                  <a:pt x="552693" y="90141"/>
                  <a:pt x="495589" y="90141"/>
                </a:cubicBezTo>
                <a:cubicBezTo>
                  <a:pt x="481312" y="90141"/>
                  <a:pt x="461207" y="92622"/>
                  <a:pt x="442769" y="108001"/>
                </a:cubicBezTo>
                <a:cubicBezTo>
                  <a:pt x="441456" y="108829"/>
                  <a:pt x="439318" y="110959"/>
                  <a:pt x="438485" y="110959"/>
                </a:cubicBezTo>
                <a:cubicBezTo>
                  <a:pt x="436819" y="110959"/>
                  <a:pt x="436461" y="109653"/>
                  <a:pt x="436461" y="108001"/>
                </a:cubicBezTo>
                <a:lnTo>
                  <a:pt x="436461" y="8283"/>
                </a:lnTo>
                <a:cubicBezTo>
                  <a:pt x="436461" y="2012"/>
                  <a:pt x="430154" y="0"/>
                  <a:pt x="425993" y="0"/>
                </a:cubicBezTo>
                <a:cubicBezTo>
                  <a:pt x="420518" y="0"/>
                  <a:pt x="415405" y="2485"/>
                  <a:pt x="415405" y="9108"/>
                </a:cubicBezTo>
                <a:lnTo>
                  <a:pt x="415405" y="284488"/>
                </a:lnTo>
                <a:cubicBezTo>
                  <a:pt x="415405" y="291233"/>
                  <a:pt x="420518" y="293718"/>
                  <a:pt x="425993" y="293718"/>
                </a:cubicBezTo>
                <a:cubicBezTo>
                  <a:pt x="430987" y="293718"/>
                  <a:pt x="436461" y="291233"/>
                  <a:pt x="436461" y="284488"/>
                </a:cubicBezTo>
                <a:lnTo>
                  <a:pt x="436461" y="165253"/>
                </a:lnTo>
                <a:cubicBezTo>
                  <a:pt x="436461" y="141003"/>
                  <a:pt x="443598" y="109303"/>
                  <a:pt x="495589" y="109303"/>
                </a:cubicBezTo>
                <a:close/>
                <a:moveTo>
                  <a:pt x="666897" y="15857"/>
                </a:moveTo>
                <a:cubicBezTo>
                  <a:pt x="666897" y="6627"/>
                  <a:pt x="660117" y="4"/>
                  <a:pt x="650958" y="4"/>
                </a:cubicBezTo>
                <a:cubicBezTo>
                  <a:pt x="641199" y="4"/>
                  <a:pt x="634539" y="6627"/>
                  <a:pt x="634539" y="15857"/>
                </a:cubicBezTo>
                <a:cubicBezTo>
                  <a:pt x="634539" y="25433"/>
                  <a:pt x="641199" y="32060"/>
                  <a:pt x="650958" y="32060"/>
                </a:cubicBezTo>
                <a:cubicBezTo>
                  <a:pt x="660117" y="32060"/>
                  <a:pt x="666897" y="25437"/>
                  <a:pt x="666897" y="15857"/>
                </a:cubicBezTo>
                <a:close/>
                <a:moveTo>
                  <a:pt x="640370" y="284492"/>
                </a:moveTo>
                <a:cubicBezTo>
                  <a:pt x="640370" y="291237"/>
                  <a:pt x="645483" y="293722"/>
                  <a:pt x="650958" y="293722"/>
                </a:cubicBezTo>
                <a:cubicBezTo>
                  <a:pt x="655952" y="293722"/>
                  <a:pt x="661427" y="291237"/>
                  <a:pt x="661427" y="284492"/>
                </a:cubicBezTo>
                <a:lnTo>
                  <a:pt x="661427" y="99248"/>
                </a:lnTo>
                <a:cubicBezTo>
                  <a:pt x="661427" y="92626"/>
                  <a:pt x="655952" y="90145"/>
                  <a:pt x="650958" y="90145"/>
                </a:cubicBezTo>
                <a:cubicBezTo>
                  <a:pt x="645483" y="90145"/>
                  <a:pt x="640370" y="92626"/>
                  <a:pt x="640370" y="99248"/>
                </a:cubicBezTo>
                <a:lnTo>
                  <a:pt x="640370" y="284492"/>
                </a:lnTo>
                <a:close/>
                <a:moveTo>
                  <a:pt x="799428" y="274556"/>
                </a:moveTo>
                <a:cubicBezTo>
                  <a:pt x="776353" y="274556"/>
                  <a:pt x="764214" y="262490"/>
                  <a:pt x="764214" y="242027"/>
                </a:cubicBezTo>
                <a:lnTo>
                  <a:pt x="764214" y="114746"/>
                </a:lnTo>
                <a:cubicBezTo>
                  <a:pt x="764214" y="111788"/>
                  <a:pt x="765523" y="110959"/>
                  <a:pt x="768022" y="110959"/>
                </a:cubicBezTo>
                <a:lnTo>
                  <a:pt x="800261" y="110959"/>
                </a:lnTo>
                <a:cubicBezTo>
                  <a:pt x="806569" y="110959"/>
                  <a:pt x="808711" y="105989"/>
                  <a:pt x="808711" y="101378"/>
                </a:cubicBezTo>
                <a:cubicBezTo>
                  <a:pt x="808711" y="96294"/>
                  <a:pt x="806569" y="91798"/>
                  <a:pt x="800261" y="91798"/>
                </a:cubicBezTo>
                <a:lnTo>
                  <a:pt x="768022" y="91798"/>
                </a:lnTo>
                <a:cubicBezTo>
                  <a:pt x="765523" y="91798"/>
                  <a:pt x="764214" y="90969"/>
                  <a:pt x="764214" y="88011"/>
                </a:cubicBezTo>
                <a:lnTo>
                  <a:pt x="764214" y="33717"/>
                </a:lnTo>
                <a:cubicBezTo>
                  <a:pt x="764214" y="27094"/>
                  <a:pt x="758743" y="24609"/>
                  <a:pt x="753745" y="24609"/>
                </a:cubicBezTo>
                <a:cubicBezTo>
                  <a:pt x="748275" y="24609"/>
                  <a:pt x="743276" y="27094"/>
                  <a:pt x="743276" y="33717"/>
                </a:cubicBezTo>
                <a:lnTo>
                  <a:pt x="743276" y="88839"/>
                </a:lnTo>
                <a:cubicBezTo>
                  <a:pt x="743276" y="90969"/>
                  <a:pt x="741491" y="91798"/>
                  <a:pt x="739468" y="91798"/>
                </a:cubicBezTo>
                <a:lnTo>
                  <a:pt x="711271" y="91798"/>
                </a:lnTo>
                <a:cubicBezTo>
                  <a:pt x="705087" y="91798"/>
                  <a:pt x="702944" y="96294"/>
                  <a:pt x="702944" y="101378"/>
                </a:cubicBezTo>
                <a:cubicBezTo>
                  <a:pt x="702944" y="105989"/>
                  <a:pt x="705083" y="110959"/>
                  <a:pt x="711271" y="110959"/>
                </a:cubicBezTo>
                <a:lnTo>
                  <a:pt x="739468" y="110959"/>
                </a:lnTo>
                <a:cubicBezTo>
                  <a:pt x="741491" y="110959"/>
                  <a:pt x="743276" y="111314"/>
                  <a:pt x="743276" y="113440"/>
                </a:cubicBezTo>
                <a:lnTo>
                  <a:pt x="743276" y="237408"/>
                </a:lnTo>
                <a:cubicBezTo>
                  <a:pt x="743276" y="273254"/>
                  <a:pt x="762076" y="293718"/>
                  <a:pt x="799428" y="293718"/>
                </a:cubicBezTo>
                <a:cubicBezTo>
                  <a:pt x="806212" y="293718"/>
                  <a:pt x="808711" y="288748"/>
                  <a:pt x="808711" y="284137"/>
                </a:cubicBezTo>
                <a:cubicBezTo>
                  <a:pt x="808711" y="279167"/>
                  <a:pt x="806212" y="274556"/>
                  <a:pt x="799428" y="274556"/>
                </a:cubicBezTo>
                <a:close/>
                <a:moveTo>
                  <a:pt x="921967" y="274556"/>
                </a:moveTo>
                <a:cubicBezTo>
                  <a:pt x="898892" y="274556"/>
                  <a:pt x="886753" y="262490"/>
                  <a:pt x="886753" y="242027"/>
                </a:cubicBezTo>
                <a:lnTo>
                  <a:pt x="886753" y="114746"/>
                </a:lnTo>
                <a:cubicBezTo>
                  <a:pt x="886753" y="111788"/>
                  <a:pt x="888062" y="110959"/>
                  <a:pt x="890561" y="110959"/>
                </a:cubicBezTo>
                <a:lnTo>
                  <a:pt x="922800" y="110959"/>
                </a:lnTo>
                <a:cubicBezTo>
                  <a:pt x="929108" y="110959"/>
                  <a:pt x="931250" y="105989"/>
                  <a:pt x="931250" y="101378"/>
                </a:cubicBezTo>
                <a:cubicBezTo>
                  <a:pt x="931250" y="96294"/>
                  <a:pt x="929108" y="91798"/>
                  <a:pt x="922800" y="91798"/>
                </a:cubicBezTo>
                <a:lnTo>
                  <a:pt x="890561" y="91798"/>
                </a:lnTo>
                <a:cubicBezTo>
                  <a:pt x="888062" y="91798"/>
                  <a:pt x="886753" y="90969"/>
                  <a:pt x="886753" y="88011"/>
                </a:cubicBezTo>
                <a:lnTo>
                  <a:pt x="886753" y="33717"/>
                </a:lnTo>
                <a:cubicBezTo>
                  <a:pt x="886753" y="27094"/>
                  <a:pt x="881282" y="24609"/>
                  <a:pt x="876284" y="24609"/>
                </a:cubicBezTo>
                <a:cubicBezTo>
                  <a:pt x="870814" y="24609"/>
                  <a:pt x="865815" y="27094"/>
                  <a:pt x="865815" y="33717"/>
                </a:cubicBezTo>
                <a:lnTo>
                  <a:pt x="865815" y="88839"/>
                </a:lnTo>
                <a:cubicBezTo>
                  <a:pt x="865815" y="90969"/>
                  <a:pt x="864030" y="91798"/>
                  <a:pt x="862007" y="91798"/>
                </a:cubicBezTo>
                <a:lnTo>
                  <a:pt x="833810" y="91798"/>
                </a:lnTo>
                <a:cubicBezTo>
                  <a:pt x="827625" y="91798"/>
                  <a:pt x="825483" y="96294"/>
                  <a:pt x="825483" y="101378"/>
                </a:cubicBezTo>
                <a:cubicBezTo>
                  <a:pt x="825483" y="105989"/>
                  <a:pt x="827621" y="110959"/>
                  <a:pt x="833810" y="110959"/>
                </a:cubicBezTo>
                <a:lnTo>
                  <a:pt x="862007" y="110959"/>
                </a:lnTo>
                <a:cubicBezTo>
                  <a:pt x="864030" y="110959"/>
                  <a:pt x="865815" y="111314"/>
                  <a:pt x="865815" y="113440"/>
                </a:cubicBezTo>
                <a:lnTo>
                  <a:pt x="865815" y="237408"/>
                </a:lnTo>
                <a:cubicBezTo>
                  <a:pt x="865815" y="273254"/>
                  <a:pt x="884615" y="293718"/>
                  <a:pt x="921967" y="293718"/>
                </a:cubicBezTo>
                <a:cubicBezTo>
                  <a:pt x="928751" y="293718"/>
                  <a:pt x="931250" y="288748"/>
                  <a:pt x="931250" y="284137"/>
                </a:cubicBezTo>
                <a:cubicBezTo>
                  <a:pt x="931250" y="279167"/>
                  <a:pt x="928751" y="274556"/>
                  <a:pt x="921967" y="274556"/>
                </a:cubicBezTo>
                <a:close/>
                <a:moveTo>
                  <a:pt x="1088613" y="221563"/>
                </a:moveTo>
                <a:cubicBezTo>
                  <a:pt x="1088613" y="249951"/>
                  <a:pt x="1071008" y="274556"/>
                  <a:pt x="1029010" y="274556"/>
                </a:cubicBezTo>
                <a:cubicBezTo>
                  <a:pt x="992963" y="274556"/>
                  <a:pt x="977019" y="259063"/>
                  <a:pt x="977019" y="236110"/>
                </a:cubicBezTo>
                <a:cubicBezTo>
                  <a:pt x="977019" y="202753"/>
                  <a:pt x="1006402" y="197783"/>
                  <a:pt x="1039122" y="197783"/>
                </a:cubicBezTo>
                <a:lnTo>
                  <a:pt x="1084805" y="197783"/>
                </a:lnTo>
                <a:cubicBezTo>
                  <a:pt x="1087776" y="197783"/>
                  <a:pt x="1088613" y="198966"/>
                  <a:pt x="1088613" y="201447"/>
                </a:cubicBezTo>
                <a:lnTo>
                  <a:pt x="1088613" y="221559"/>
                </a:lnTo>
                <a:close/>
                <a:moveTo>
                  <a:pt x="1120135" y="275384"/>
                </a:moveTo>
                <a:cubicBezTo>
                  <a:pt x="1113831" y="275384"/>
                  <a:pt x="1110027" y="271598"/>
                  <a:pt x="1110027" y="262849"/>
                </a:cubicBezTo>
                <a:lnTo>
                  <a:pt x="1110027" y="170223"/>
                </a:lnTo>
                <a:cubicBezTo>
                  <a:pt x="1110027" y="122201"/>
                  <a:pt x="1095750" y="90145"/>
                  <a:pt x="1035318" y="90145"/>
                </a:cubicBezTo>
                <a:cubicBezTo>
                  <a:pt x="1013904" y="90145"/>
                  <a:pt x="990820" y="94282"/>
                  <a:pt x="971906" y="108005"/>
                </a:cubicBezTo>
                <a:cubicBezTo>
                  <a:pt x="968221" y="110490"/>
                  <a:pt x="966908" y="113918"/>
                  <a:pt x="966908" y="116402"/>
                </a:cubicBezTo>
                <a:cubicBezTo>
                  <a:pt x="966908" y="121372"/>
                  <a:pt x="971549" y="128113"/>
                  <a:pt x="976543" y="128113"/>
                </a:cubicBezTo>
                <a:cubicBezTo>
                  <a:pt x="978686" y="128113"/>
                  <a:pt x="979876" y="127285"/>
                  <a:pt x="980705" y="126812"/>
                </a:cubicBezTo>
                <a:cubicBezTo>
                  <a:pt x="996291" y="117586"/>
                  <a:pt x="1009731" y="109307"/>
                  <a:pt x="1034476" y="109307"/>
                </a:cubicBezTo>
                <a:cubicBezTo>
                  <a:pt x="1071357" y="109307"/>
                  <a:pt x="1088133" y="125159"/>
                  <a:pt x="1088133" y="160647"/>
                </a:cubicBezTo>
                <a:lnTo>
                  <a:pt x="1088133" y="174842"/>
                </a:lnTo>
                <a:cubicBezTo>
                  <a:pt x="1088133" y="176850"/>
                  <a:pt x="1087772" y="178507"/>
                  <a:pt x="1084444" y="178507"/>
                </a:cubicBezTo>
                <a:lnTo>
                  <a:pt x="1036147" y="178507"/>
                </a:lnTo>
                <a:cubicBezTo>
                  <a:pt x="994982" y="178507"/>
                  <a:pt x="955963" y="188561"/>
                  <a:pt x="955963" y="237412"/>
                </a:cubicBezTo>
                <a:cubicBezTo>
                  <a:pt x="955963" y="264975"/>
                  <a:pt x="974881" y="293722"/>
                  <a:pt x="1023536" y="293722"/>
                </a:cubicBezTo>
                <a:cubicBezTo>
                  <a:pt x="1053756" y="293722"/>
                  <a:pt x="1068862" y="285793"/>
                  <a:pt x="1084448" y="272899"/>
                </a:cubicBezTo>
                <a:cubicBezTo>
                  <a:pt x="1086471" y="271247"/>
                  <a:pt x="1088613" y="268639"/>
                  <a:pt x="1089923" y="268639"/>
                </a:cubicBezTo>
                <a:cubicBezTo>
                  <a:pt x="1090756" y="268639"/>
                  <a:pt x="1091109" y="269113"/>
                  <a:pt x="1091585" y="271598"/>
                </a:cubicBezTo>
                <a:cubicBezTo>
                  <a:pt x="1094441" y="285438"/>
                  <a:pt x="1103243" y="293722"/>
                  <a:pt x="1117997" y="293722"/>
                </a:cubicBezTo>
                <a:cubicBezTo>
                  <a:pt x="1131441" y="293722"/>
                  <a:pt x="1135249" y="291237"/>
                  <a:pt x="1135249" y="284141"/>
                </a:cubicBezTo>
                <a:cubicBezTo>
                  <a:pt x="1135249" y="278698"/>
                  <a:pt x="1132631" y="275384"/>
                  <a:pt x="1128112" y="275384"/>
                </a:cubicBezTo>
                <a:lnTo>
                  <a:pt x="1120139" y="275384"/>
                </a:lnTo>
                <a:close/>
                <a:moveTo>
                  <a:pt x="1014376" y="24964"/>
                </a:moveTo>
                <a:cubicBezTo>
                  <a:pt x="1014376" y="15861"/>
                  <a:pt x="1007593" y="9116"/>
                  <a:pt x="998433" y="9116"/>
                </a:cubicBezTo>
                <a:cubicBezTo>
                  <a:pt x="988678" y="9116"/>
                  <a:pt x="982018" y="15861"/>
                  <a:pt x="982018" y="24964"/>
                </a:cubicBezTo>
                <a:cubicBezTo>
                  <a:pt x="982018" y="34545"/>
                  <a:pt x="988678" y="41290"/>
                  <a:pt x="998433" y="41290"/>
                </a:cubicBezTo>
                <a:cubicBezTo>
                  <a:pt x="1007593" y="41290"/>
                  <a:pt x="1014376" y="34545"/>
                  <a:pt x="1014376" y="24964"/>
                </a:cubicBezTo>
                <a:close/>
                <a:moveTo>
                  <a:pt x="1093251" y="24964"/>
                </a:moveTo>
                <a:cubicBezTo>
                  <a:pt x="1093251" y="15861"/>
                  <a:pt x="1086467" y="9116"/>
                  <a:pt x="1077308" y="9116"/>
                </a:cubicBezTo>
                <a:cubicBezTo>
                  <a:pt x="1067676" y="9116"/>
                  <a:pt x="1060892" y="15861"/>
                  <a:pt x="1060892" y="24964"/>
                </a:cubicBezTo>
                <a:cubicBezTo>
                  <a:pt x="1060892" y="34545"/>
                  <a:pt x="1067676" y="41290"/>
                  <a:pt x="1077308" y="41290"/>
                </a:cubicBezTo>
                <a:cubicBezTo>
                  <a:pt x="1086467" y="41290"/>
                  <a:pt x="1093251" y="34545"/>
                  <a:pt x="1093251" y="24964"/>
                </a:cubicBezTo>
                <a:close/>
                <a:moveTo>
                  <a:pt x="1452052" y="284496"/>
                </a:moveTo>
                <a:cubicBezTo>
                  <a:pt x="1452052" y="291241"/>
                  <a:pt x="1457170" y="293726"/>
                  <a:pt x="1462521" y="293726"/>
                </a:cubicBezTo>
                <a:cubicBezTo>
                  <a:pt x="1467638" y="293726"/>
                  <a:pt x="1473109" y="291241"/>
                  <a:pt x="1473109" y="284496"/>
                </a:cubicBezTo>
                <a:lnTo>
                  <a:pt x="1473109" y="168571"/>
                </a:lnTo>
                <a:cubicBezTo>
                  <a:pt x="1473109" y="122674"/>
                  <a:pt x="1453718" y="90145"/>
                  <a:pt x="1396733" y="90145"/>
                </a:cubicBezTo>
                <a:cubicBezTo>
                  <a:pt x="1375677" y="90145"/>
                  <a:pt x="1352593" y="95466"/>
                  <a:pt x="1332017" y="113918"/>
                </a:cubicBezTo>
                <a:cubicBezTo>
                  <a:pt x="1329994" y="115929"/>
                  <a:pt x="1328684" y="116402"/>
                  <a:pt x="1327018" y="116402"/>
                </a:cubicBezTo>
                <a:cubicBezTo>
                  <a:pt x="1325709" y="116402"/>
                  <a:pt x="1324043" y="115929"/>
                  <a:pt x="1321548" y="113089"/>
                </a:cubicBezTo>
                <a:cubicBezTo>
                  <a:pt x="1306081" y="95462"/>
                  <a:pt x="1286333" y="90145"/>
                  <a:pt x="1261112" y="90145"/>
                </a:cubicBezTo>
                <a:cubicBezTo>
                  <a:pt x="1245168" y="90145"/>
                  <a:pt x="1225060" y="93458"/>
                  <a:pt x="1208292" y="108005"/>
                </a:cubicBezTo>
                <a:cubicBezTo>
                  <a:pt x="1208292" y="108005"/>
                  <a:pt x="1204841" y="110963"/>
                  <a:pt x="1204008" y="110963"/>
                </a:cubicBezTo>
                <a:cubicBezTo>
                  <a:pt x="1202341" y="110963"/>
                  <a:pt x="1201984" y="109658"/>
                  <a:pt x="1201984" y="108005"/>
                </a:cubicBezTo>
                <a:lnTo>
                  <a:pt x="1201984" y="98424"/>
                </a:lnTo>
                <a:cubicBezTo>
                  <a:pt x="1201984" y="92153"/>
                  <a:pt x="1196034" y="90145"/>
                  <a:pt x="1191516" y="90145"/>
                </a:cubicBezTo>
                <a:cubicBezTo>
                  <a:pt x="1186041" y="90145"/>
                  <a:pt x="1180928" y="92626"/>
                  <a:pt x="1180928" y="99248"/>
                </a:cubicBezTo>
                <a:lnTo>
                  <a:pt x="1180928" y="284492"/>
                </a:lnTo>
                <a:cubicBezTo>
                  <a:pt x="1180928" y="291237"/>
                  <a:pt x="1186041" y="293722"/>
                  <a:pt x="1191516" y="293722"/>
                </a:cubicBezTo>
                <a:cubicBezTo>
                  <a:pt x="1196510" y="293722"/>
                  <a:pt x="1201984" y="291237"/>
                  <a:pt x="1201984" y="284492"/>
                </a:cubicBezTo>
                <a:lnTo>
                  <a:pt x="1201984" y="163123"/>
                </a:lnTo>
                <a:cubicBezTo>
                  <a:pt x="1201984" y="133079"/>
                  <a:pt x="1217447" y="109303"/>
                  <a:pt x="1261112" y="109303"/>
                </a:cubicBezTo>
                <a:cubicBezTo>
                  <a:pt x="1298464" y="109303"/>
                  <a:pt x="1316550" y="123849"/>
                  <a:pt x="1316550" y="166910"/>
                </a:cubicBezTo>
                <a:lnTo>
                  <a:pt x="1316550" y="284492"/>
                </a:lnTo>
                <a:cubicBezTo>
                  <a:pt x="1316550" y="291237"/>
                  <a:pt x="1321548" y="293722"/>
                  <a:pt x="1327018" y="293722"/>
                </a:cubicBezTo>
                <a:cubicBezTo>
                  <a:pt x="1332017" y="293722"/>
                  <a:pt x="1337487" y="291237"/>
                  <a:pt x="1337487" y="284492"/>
                </a:cubicBezTo>
                <a:lnTo>
                  <a:pt x="1337487" y="168567"/>
                </a:lnTo>
                <a:cubicBezTo>
                  <a:pt x="1337487" y="121842"/>
                  <a:pt x="1361043" y="109303"/>
                  <a:pt x="1396733" y="109303"/>
                </a:cubicBezTo>
                <a:cubicBezTo>
                  <a:pt x="1434443" y="109303"/>
                  <a:pt x="1452048" y="126808"/>
                  <a:pt x="1452048" y="168567"/>
                </a:cubicBezTo>
                <a:lnTo>
                  <a:pt x="1452048" y="284492"/>
                </a:lnTo>
                <a:close/>
                <a:moveTo>
                  <a:pt x="1567927" y="15861"/>
                </a:moveTo>
                <a:cubicBezTo>
                  <a:pt x="1567927" y="6631"/>
                  <a:pt x="1561147" y="8"/>
                  <a:pt x="1551988" y="8"/>
                </a:cubicBezTo>
                <a:cubicBezTo>
                  <a:pt x="1542229" y="8"/>
                  <a:pt x="1535568" y="6631"/>
                  <a:pt x="1535568" y="15861"/>
                </a:cubicBezTo>
                <a:cubicBezTo>
                  <a:pt x="1535568" y="25437"/>
                  <a:pt x="1542229" y="32064"/>
                  <a:pt x="1551988" y="32064"/>
                </a:cubicBezTo>
                <a:cubicBezTo>
                  <a:pt x="1561147" y="32064"/>
                  <a:pt x="1567927" y="25442"/>
                  <a:pt x="1567927" y="15861"/>
                </a:cubicBezTo>
                <a:close/>
                <a:moveTo>
                  <a:pt x="1541400" y="284496"/>
                </a:moveTo>
                <a:cubicBezTo>
                  <a:pt x="1541400" y="291241"/>
                  <a:pt x="1546513" y="293726"/>
                  <a:pt x="1551988" y="293726"/>
                </a:cubicBezTo>
                <a:cubicBezTo>
                  <a:pt x="1556982" y="293726"/>
                  <a:pt x="1562456" y="291241"/>
                  <a:pt x="1562456" y="284496"/>
                </a:cubicBezTo>
                <a:lnTo>
                  <a:pt x="1562456" y="99252"/>
                </a:lnTo>
                <a:cubicBezTo>
                  <a:pt x="1562456" y="92630"/>
                  <a:pt x="1556982" y="90149"/>
                  <a:pt x="1551988" y="90149"/>
                </a:cubicBezTo>
                <a:cubicBezTo>
                  <a:pt x="1546513" y="90149"/>
                  <a:pt x="1541400" y="92630"/>
                  <a:pt x="1541400" y="99252"/>
                </a:cubicBezTo>
                <a:lnTo>
                  <a:pt x="1541400" y="284496"/>
                </a:lnTo>
                <a:close/>
                <a:moveTo>
                  <a:pt x="1626582" y="268643"/>
                </a:moveTo>
                <a:cubicBezTo>
                  <a:pt x="1640859" y="282011"/>
                  <a:pt x="1663939" y="293726"/>
                  <a:pt x="1694155" y="293726"/>
                </a:cubicBezTo>
                <a:cubicBezTo>
                  <a:pt x="1732821" y="293726"/>
                  <a:pt x="1763041" y="274087"/>
                  <a:pt x="1763041" y="237775"/>
                </a:cubicBezTo>
                <a:cubicBezTo>
                  <a:pt x="1763041" y="211513"/>
                  <a:pt x="1747931" y="195665"/>
                  <a:pt x="1710098" y="183595"/>
                </a:cubicBezTo>
                <a:lnTo>
                  <a:pt x="1682496" y="174842"/>
                </a:lnTo>
                <a:cubicBezTo>
                  <a:pt x="1659773" y="167747"/>
                  <a:pt x="1647638" y="160173"/>
                  <a:pt x="1647638" y="143142"/>
                </a:cubicBezTo>
                <a:cubicBezTo>
                  <a:pt x="1647638" y="121377"/>
                  <a:pt x="1665720" y="109307"/>
                  <a:pt x="1694155" y="109307"/>
                </a:cubicBezTo>
                <a:cubicBezTo>
                  <a:pt x="1708075" y="109307"/>
                  <a:pt x="1721043" y="112265"/>
                  <a:pt x="1736982" y="121017"/>
                </a:cubicBezTo>
                <a:cubicBezTo>
                  <a:pt x="1739481" y="122201"/>
                  <a:pt x="1740790" y="122674"/>
                  <a:pt x="1743289" y="122674"/>
                </a:cubicBezTo>
                <a:cubicBezTo>
                  <a:pt x="1747451" y="122674"/>
                  <a:pt x="1752925" y="117590"/>
                  <a:pt x="1752925" y="111792"/>
                </a:cubicBezTo>
                <a:cubicBezTo>
                  <a:pt x="1752925" y="108833"/>
                  <a:pt x="1751259" y="105993"/>
                  <a:pt x="1747451" y="103867"/>
                </a:cubicBezTo>
                <a:cubicBezTo>
                  <a:pt x="1735320" y="95939"/>
                  <a:pt x="1715211" y="90145"/>
                  <a:pt x="1694155" y="90145"/>
                </a:cubicBezTo>
                <a:cubicBezTo>
                  <a:pt x="1654779" y="90145"/>
                  <a:pt x="1626582" y="108833"/>
                  <a:pt x="1626582" y="143137"/>
                </a:cubicBezTo>
                <a:cubicBezTo>
                  <a:pt x="1626582" y="170582"/>
                  <a:pt x="1645500" y="185248"/>
                  <a:pt x="1678216" y="194828"/>
                </a:cubicBezTo>
                <a:lnTo>
                  <a:pt x="1706413" y="203230"/>
                </a:lnTo>
                <a:cubicBezTo>
                  <a:pt x="1733177" y="211154"/>
                  <a:pt x="1742103" y="221563"/>
                  <a:pt x="1742103" y="237771"/>
                </a:cubicBezTo>
                <a:cubicBezTo>
                  <a:pt x="1742103" y="261543"/>
                  <a:pt x="1722352" y="274556"/>
                  <a:pt x="1694155" y="274556"/>
                </a:cubicBezTo>
                <a:cubicBezTo>
                  <a:pt x="1668223" y="274556"/>
                  <a:pt x="1653470" y="265326"/>
                  <a:pt x="1641335" y="254917"/>
                </a:cubicBezTo>
                <a:cubicBezTo>
                  <a:pt x="1637174" y="251604"/>
                  <a:pt x="1636341" y="250306"/>
                  <a:pt x="1632889" y="250306"/>
                </a:cubicBezTo>
                <a:cubicBezTo>
                  <a:pt x="1627895" y="250306"/>
                  <a:pt x="1622421" y="255749"/>
                  <a:pt x="1622421" y="261189"/>
                </a:cubicBezTo>
                <a:cubicBezTo>
                  <a:pt x="1622421" y="264147"/>
                  <a:pt x="1623730" y="265799"/>
                  <a:pt x="1626582" y="268639"/>
                </a:cubicBezTo>
                <a:close/>
                <a:moveTo>
                  <a:pt x="1921266" y="102211"/>
                </a:moveTo>
                <a:cubicBezTo>
                  <a:pt x="1921266" y="90149"/>
                  <a:pt x="1912816" y="90149"/>
                  <a:pt x="1899852" y="90149"/>
                </a:cubicBezTo>
                <a:cubicBezTo>
                  <a:pt x="1891046" y="90149"/>
                  <a:pt x="1868799" y="90977"/>
                  <a:pt x="1850361" y="107181"/>
                </a:cubicBezTo>
                <a:cubicBezTo>
                  <a:pt x="1849048" y="108482"/>
                  <a:pt x="1846910" y="110967"/>
                  <a:pt x="1846077" y="110967"/>
                </a:cubicBezTo>
                <a:cubicBezTo>
                  <a:pt x="1844410" y="110967"/>
                  <a:pt x="1844053" y="109662"/>
                  <a:pt x="1844053" y="108009"/>
                </a:cubicBezTo>
                <a:lnTo>
                  <a:pt x="1844053" y="99252"/>
                </a:lnTo>
                <a:cubicBezTo>
                  <a:pt x="1844053" y="92630"/>
                  <a:pt x="1838579" y="90149"/>
                  <a:pt x="1833585" y="90149"/>
                </a:cubicBezTo>
                <a:cubicBezTo>
                  <a:pt x="1828110" y="90149"/>
                  <a:pt x="1822997" y="92630"/>
                  <a:pt x="1822997" y="99252"/>
                </a:cubicBezTo>
                <a:lnTo>
                  <a:pt x="1822997" y="284496"/>
                </a:lnTo>
                <a:cubicBezTo>
                  <a:pt x="1822997" y="291241"/>
                  <a:pt x="1828110" y="293726"/>
                  <a:pt x="1833585" y="293726"/>
                </a:cubicBezTo>
                <a:cubicBezTo>
                  <a:pt x="1838579" y="293726"/>
                  <a:pt x="1844053" y="291241"/>
                  <a:pt x="1844053" y="284496"/>
                </a:cubicBezTo>
                <a:lnTo>
                  <a:pt x="1844053" y="188565"/>
                </a:lnTo>
                <a:cubicBezTo>
                  <a:pt x="1844053" y="136870"/>
                  <a:pt x="1854879" y="112265"/>
                  <a:pt x="1896873" y="112265"/>
                </a:cubicBezTo>
                <a:cubicBezTo>
                  <a:pt x="1907818" y="112265"/>
                  <a:pt x="1905676" y="112620"/>
                  <a:pt x="1910793" y="112620"/>
                </a:cubicBezTo>
                <a:cubicBezTo>
                  <a:pt x="1919120" y="112620"/>
                  <a:pt x="1921262" y="108009"/>
                  <a:pt x="1921262" y="102211"/>
                </a:cubicBezTo>
                <a:close/>
                <a:moveTo>
                  <a:pt x="2076520" y="221568"/>
                </a:moveTo>
                <a:cubicBezTo>
                  <a:pt x="2076520" y="249955"/>
                  <a:pt x="2058915" y="274560"/>
                  <a:pt x="2016917" y="274560"/>
                </a:cubicBezTo>
                <a:cubicBezTo>
                  <a:pt x="1980869" y="274560"/>
                  <a:pt x="1964926" y="259067"/>
                  <a:pt x="1964926" y="236114"/>
                </a:cubicBezTo>
                <a:cubicBezTo>
                  <a:pt x="1964926" y="202757"/>
                  <a:pt x="1994309" y="197787"/>
                  <a:pt x="2027029" y="197787"/>
                </a:cubicBezTo>
                <a:lnTo>
                  <a:pt x="2072712" y="197787"/>
                </a:lnTo>
                <a:cubicBezTo>
                  <a:pt x="2075683" y="197787"/>
                  <a:pt x="2076520" y="198970"/>
                  <a:pt x="2076520" y="201451"/>
                </a:cubicBezTo>
                <a:lnTo>
                  <a:pt x="2076520" y="221563"/>
                </a:lnTo>
                <a:close/>
                <a:moveTo>
                  <a:pt x="2108041" y="275388"/>
                </a:moveTo>
                <a:cubicBezTo>
                  <a:pt x="2101738" y="275388"/>
                  <a:pt x="2097934" y="271602"/>
                  <a:pt x="2097934" y="262853"/>
                </a:cubicBezTo>
                <a:lnTo>
                  <a:pt x="2097934" y="170227"/>
                </a:lnTo>
                <a:cubicBezTo>
                  <a:pt x="2097934" y="122205"/>
                  <a:pt x="2083657" y="90149"/>
                  <a:pt x="2023224" y="90149"/>
                </a:cubicBezTo>
                <a:cubicBezTo>
                  <a:pt x="2001811" y="90149"/>
                  <a:pt x="1978727" y="94287"/>
                  <a:pt x="1959813" y="108009"/>
                </a:cubicBezTo>
                <a:cubicBezTo>
                  <a:pt x="1956128" y="110494"/>
                  <a:pt x="1954814" y="113922"/>
                  <a:pt x="1954814" y="116407"/>
                </a:cubicBezTo>
                <a:cubicBezTo>
                  <a:pt x="1954814" y="121377"/>
                  <a:pt x="1959456" y="128117"/>
                  <a:pt x="1964450" y="128117"/>
                </a:cubicBezTo>
                <a:cubicBezTo>
                  <a:pt x="1966592" y="128117"/>
                  <a:pt x="1967782" y="127289"/>
                  <a:pt x="1968611" y="126816"/>
                </a:cubicBezTo>
                <a:cubicBezTo>
                  <a:pt x="1984197" y="117590"/>
                  <a:pt x="1997637" y="109311"/>
                  <a:pt x="2022383" y="109311"/>
                </a:cubicBezTo>
                <a:cubicBezTo>
                  <a:pt x="2059264" y="109311"/>
                  <a:pt x="2076040" y="125163"/>
                  <a:pt x="2076040" y="160651"/>
                </a:cubicBezTo>
                <a:lnTo>
                  <a:pt x="2076040" y="174847"/>
                </a:lnTo>
                <a:cubicBezTo>
                  <a:pt x="2076040" y="176854"/>
                  <a:pt x="2075679" y="178511"/>
                  <a:pt x="2072351" y="178511"/>
                </a:cubicBezTo>
                <a:lnTo>
                  <a:pt x="2024053" y="178511"/>
                </a:lnTo>
                <a:cubicBezTo>
                  <a:pt x="1982888" y="178511"/>
                  <a:pt x="1943870" y="188565"/>
                  <a:pt x="1943870" y="237416"/>
                </a:cubicBezTo>
                <a:cubicBezTo>
                  <a:pt x="1943870" y="264979"/>
                  <a:pt x="1962788" y="293726"/>
                  <a:pt x="2011442" y="293726"/>
                </a:cubicBezTo>
                <a:cubicBezTo>
                  <a:pt x="2041663" y="293726"/>
                  <a:pt x="2056769" y="285798"/>
                  <a:pt x="2072355" y="272903"/>
                </a:cubicBezTo>
                <a:cubicBezTo>
                  <a:pt x="2074378" y="271251"/>
                  <a:pt x="2076520" y="268643"/>
                  <a:pt x="2077829" y="268643"/>
                </a:cubicBezTo>
                <a:cubicBezTo>
                  <a:pt x="2078662" y="268643"/>
                  <a:pt x="2079015" y="269117"/>
                  <a:pt x="2079491" y="271602"/>
                </a:cubicBezTo>
                <a:cubicBezTo>
                  <a:pt x="2082347" y="285443"/>
                  <a:pt x="2091150" y="293726"/>
                  <a:pt x="2105903" y="293726"/>
                </a:cubicBezTo>
                <a:cubicBezTo>
                  <a:pt x="2119347" y="293726"/>
                  <a:pt x="2123155" y="291241"/>
                  <a:pt x="2123155" y="284145"/>
                </a:cubicBezTo>
                <a:cubicBezTo>
                  <a:pt x="2123155" y="278702"/>
                  <a:pt x="2120537" y="275388"/>
                  <a:pt x="2116019" y="275388"/>
                </a:cubicBezTo>
                <a:lnTo>
                  <a:pt x="2108045" y="275388"/>
                </a:lnTo>
                <a:close/>
                <a:moveTo>
                  <a:pt x="2249022" y="109311"/>
                </a:moveTo>
                <a:cubicBezTo>
                  <a:pt x="2286851" y="109311"/>
                  <a:pt x="2304461" y="126816"/>
                  <a:pt x="2304461" y="168575"/>
                </a:cubicBezTo>
                <a:lnTo>
                  <a:pt x="2304461" y="284500"/>
                </a:lnTo>
                <a:cubicBezTo>
                  <a:pt x="2304461" y="291245"/>
                  <a:pt x="2309459" y="293730"/>
                  <a:pt x="2314929" y="293730"/>
                </a:cubicBezTo>
                <a:cubicBezTo>
                  <a:pt x="2319928" y="293730"/>
                  <a:pt x="2325398" y="291245"/>
                  <a:pt x="2325398" y="284500"/>
                </a:cubicBezTo>
                <a:lnTo>
                  <a:pt x="2325398" y="168575"/>
                </a:lnTo>
                <a:cubicBezTo>
                  <a:pt x="2325398" y="122678"/>
                  <a:pt x="2306126" y="90149"/>
                  <a:pt x="2249022" y="90149"/>
                </a:cubicBezTo>
                <a:cubicBezTo>
                  <a:pt x="2234745" y="90149"/>
                  <a:pt x="2214641" y="92630"/>
                  <a:pt x="2196203" y="108009"/>
                </a:cubicBezTo>
                <a:cubicBezTo>
                  <a:pt x="2194890" y="108837"/>
                  <a:pt x="2192752" y="110967"/>
                  <a:pt x="2191918" y="110967"/>
                </a:cubicBezTo>
                <a:cubicBezTo>
                  <a:pt x="2190252" y="110967"/>
                  <a:pt x="2189895" y="109662"/>
                  <a:pt x="2189895" y="108009"/>
                </a:cubicBezTo>
                <a:lnTo>
                  <a:pt x="2189895" y="8291"/>
                </a:lnTo>
                <a:cubicBezTo>
                  <a:pt x="2189895" y="2020"/>
                  <a:pt x="2183588" y="8"/>
                  <a:pt x="2179427" y="8"/>
                </a:cubicBezTo>
                <a:cubicBezTo>
                  <a:pt x="2173952" y="8"/>
                  <a:pt x="2168839" y="2493"/>
                  <a:pt x="2168839" y="9116"/>
                </a:cubicBezTo>
                <a:lnTo>
                  <a:pt x="2168839" y="284496"/>
                </a:lnTo>
                <a:cubicBezTo>
                  <a:pt x="2168839" y="291241"/>
                  <a:pt x="2173952" y="293726"/>
                  <a:pt x="2179427" y="293726"/>
                </a:cubicBezTo>
                <a:cubicBezTo>
                  <a:pt x="2184421" y="293726"/>
                  <a:pt x="2189895" y="291241"/>
                  <a:pt x="2189895" y="284496"/>
                </a:cubicBezTo>
                <a:lnTo>
                  <a:pt x="2189895" y="165262"/>
                </a:lnTo>
                <a:cubicBezTo>
                  <a:pt x="2189895" y="141012"/>
                  <a:pt x="2197032" y="109311"/>
                  <a:pt x="2249022" y="109311"/>
                </a:cubicBezTo>
                <a:close/>
                <a:moveTo>
                  <a:pt x="2509678" y="221568"/>
                </a:moveTo>
                <a:cubicBezTo>
                  <a:pt x="2509678" y="249955"/>
                  <a:pt x="2492073" y="274560"/>
                  <a:pt x="2450075" y="274560"/>
                </a:cubicBezTo>
                <a:cubicBezTo>
                  <a:pt x="2414027" y="274560"/>
                  <a:pt x="2398084" y="259067"/>
                  <a:pt x="2398084" y="236114"/>
                </a:cubicBezTo>
                <a:cubicBezTo>
                  <a:pt x="2398084" y="202757"/>
                  <a:pt x="2427467" y="197787"/>
                  <a:pt x="2460187" y="197787"/>
                </a:cubicBezTo>
                <a:lnTo>
                  <a:pt x="2505870" y="197787"/>
                </a:lnTo>
                <a:cubicBezTo>
                  <a:pt x="2508841" y="197787"/>
                  <a:pt x="2509678" y="198970"/>
                  <a:pt x="2509678" y="201451"/>
                </a:cubicBezTo>
                <a:lnTo>
                  <a:pt x="2509678" y="221563"/>
                </a:lnTo>
                <a:close/>
                <a:moveTo>
                  <a:pt x="2541199" y="275388"/>
                </a:moveTo>
                <a:cubicBezTo>
                  <a:pt x="2534896" y="275388"/>
                  <a:pt x="2531092" y="271602"/>
                  <a:pt x="2531092" y="262853"/>
                </a:cubicBezTo>
                <a:lnTo>
                  <a:pt x="2531092" y="170227"/>
                </a:lnTo>
                <a:cubicBezTo>
                  <a:pt x="2531092" y="122205"/>
                  <a:pt x="2516815" y="90149"/>
                  <a:pt x="2456382" y="90149"/>
                </a:cubicBezTo>
                <a:cubicBezTo>
                  <a:pt x="2434969" y="90149"/>
                  <a:pt x="2411885" y="94287"/>
                  <a:pt x="2392971" y="108009"/>
                </a:cubicBezTo>
                <a:cubicBezTo>
                  <a:pt x="2389286" y="110494"/>
                  <a:pt x="2387972" y="113922"/>
                  <a:pt x="2387972" y="116407"/>
                </a:cubicBezTo>
                <a:cubicBezTo>
                  <a:pt x="2387972" y="121377"/>
                  <a:pt x="2392614" y="128117"/>
                  <a:pt x="2397608" y="128117"/>
                </a:cubicBezTo>
                <a:cubicBezTo>
                  <a:pt x="2399750" y="128117"/>
                  <a:pt x="2400940" y="127289"/>
                  <a:pt x="2401769" y="126816"/>
                </a:cubicBezTo>
                <a:cubicBezTo>
                  <a:pt x="2417355" y="117590"/>
                  <a:pt x="2430795" y="109311"/>
                  <a:pt x="2455541" y="109311"/>
                </a:cubicBezTo>
                <a:cubicBezTo>
                  <a:pt x="2492422" y="109311"/>
                  <a:pt x="2509198" y="125163"/>
                  <a:pt x="2509198" y="160651"/>
                </a:cubicBezTo>
                <a:lnTo>
                  <a:pt x="2509198" y="174847"/>
                </a:lnTo>
                <a:cubicBezTo>
                  <a:pt x="2509198" y="176854"/>
                  <a:pt x="2508837" y="178511"/>
                  <a:pt x="2505509" y="178511"/>
                </a:cubicBezTo>
                <a:lnTo>
                  <a:pt x="2457211" y="178511"/>
                </a:lnTo>
                <a:cubicBezTo>
                  <a:pt x="2416046" y="178511"/>
                  <a:pt x="2377027" y="188565"/>
                  <a:pt x="2377027" y="237416"/>
                </a:cubicBezTo>
                <a:cubicBezTo>
                  <a:pt x="2377027" y="264979"/>
                  <a:pt x="2395946" y="293726"/>
                  <a:pt x="2444600" y="293726"/>
                </a:cubicBezTo>
                <a:cubicBezTo>
                  <a:pt x="2474821" y="293726"/>
                  <a:pt x="2489927" y="285798"/>
                  <a:pt x="2505513" y="272903"/>
                </a:cubicBezTo>
                <a:cubicBezTo>
                  <a:pt x="2507536" y="271251"/>
                  <a:pt x="2509678" y="268643"/>
                  <a:pt x="2510987" y="268643"/>
                </a:cubicBezTo>
                <a:cubicBezTo>
                  <a:pt x="2511820" y="268643"/>
                  <a:pt x="2512173" y="269117"/>
                  <a:pt x="2512649" y="271602"/>
                </a:cubicBezTo>
                <a:cubicBezTo>
                  <a:pt x="2515506" y="285443"/>
                  <a:pt x="2524308" y="293726"/>
                  <a:pt x="2539061" y="293726"/>
                </a:cubicBezTo>
                <a:cubicBezTo>
                  <a:pt x="2552505" y="293726"/>
                  <a:pt x="2556314" y="291241"/>
                  <a:pt x="2556314" y="284145"/>
                </a:cubicBezTo>
                <a:cubicBezTo>
                  <a:pt x="2556314" y="278702"/>
                  <a:pt x="2553695" y="275388"/>
                  <a:pt x="2549177" y="275388"/>
                </a:cubicBezTo>
                <a:lnTo>
                  <a:pt x="2541203" y="275388"/>
                </a:lnTo>
                <a:close/>
                <a:moveTo>
                  <a:pt x="2595689" y="268643"/>
                </a:moveTo>
                <a:cubicBezTo>
                  <a:pt x="2609966" y="282011"/>
                  <a:pt x="2633046" y="293726"/>
                  <a:pt x="2663262" y="293726"/>
                </a:cubicBezTo>
                <a:cubicBezTo>
                  <a:pt x="2701928" y="293726"/>
                  <a:pt x="2732148" y="274087"/>
                  <a:pt x="2732148" y="237775"/>
                </a:cubicBezTo>
                <a:cubicBezTo>
                  <a:pt x="2732148" y="211513"/>
                  <a:pt x="2717038" y="195665"/>
                  <a:pt x="2679205" y="183595"/>
                </a:cubicBezTo>
                <a:lnTo>
                  <a:pt x="2651603" y="174842"/>
                </a:lnTo>
                <a:cubicBezTo>
                  <a:pt x="2628881" y="167747"/>
                  <a:pt x="2616746" y="160173"/>
                  <a:pt x="2616746" y="143142"/>
                </a:cubicBezTo>
                <a:cubicBezTo>
                  <a:pt x="2616746" y="121377"/>
                  <a:pt x="2634827" y="109307"/>
                  <a:pt x="2663262" y="109307"/>
                </a:cubicBezTo>
                <a:cubicBezTo>
                  <a:pt x="2677182" y="109307"/>
                  <a:pt x="2690150" y="112265"/>
                  <a:pt x="2706089" y="121017"/>
                </a:cubicBezTo>
                <a:cubicBezTo>
                  <a:pt x="2708588" y="122201"/>
                  <a:pt x="2709897" y="122674"/>
                  <a:pt x="2712397" y="122674"/>
                </a:cubicBezTo>
                <a:cubicBezTo>
                  <a:pt x="2716558" y="122674"/>
                  <a:pt x="2722032" y="117590"/>
                  <a:pt x="2722032" y="111792"/>
                </a:cubicBezTo>
                <a:cubicBezTo>
                  <a:pt x="2722032" y="108833"/>
                  <a:pt x="2720366" y="105993"/>
                  <a:pt x="2716558" y="103867"/>
                </a:cubicBezTo>
                <a:cubicBezTo>
                  <a:pt x="2704427" y="95939"/>
                  <a:pt x="2684319" y="90145"/>
                  <a:pt x="2663262" y="90145"/>
                </a:cubicBezTo>
                <a:cubicBezTo>
                  <a:pt x="2623886" y="90145"/>
                  <a:pt x="2595689" y="108833"/>
                  <a:pt x="2595689" y="143137"/>
                </a:cubicBezTo>
                <a:cubicBezTo>
                  <a:pt x="2595689" y="170582"/>
                  <a:pt x="2614608" y="185248"/>
                  <a:pt x="2647323" y="194828"/>
                </a:cubicBezTo>
                <a:lnTo>
                  <a:pt x="2675520" y="203230"/>
                </a:lnTo>
                <a:cubicBezTo>
                  <a:pt x="2702285" y="211154"/>
                  <a:pt x="2711210" y="221563"/>
                  <a:pt x="2711210" y="237771"/>
                </a:cubicBezTo>
                <a:cubicBezTo>
                  <a:pt x="2711210" y="261543"/>
                  <a:pt x="2691459" y="274556"/>
                  <a:pt x="2663262" y="274556"/>
                </a:cubicBezTo>
                <a:cubicBezTo>
                  <a:pt x="2637330" y="274556"/>
                  <a:pt x="2622577" y="265326"/>
                  <a:pt x="2610442" y="254917"/>
                </a:cubicBezTo>
                <a:cubicBezTo>
                  <a:pt x="2606281" y="251604"/>
                  <a:pt x="2605448" y="250306"/>
                  <a:pt x="2601997" y="250306"/>
                </a:cubicBezTo>
                <a:cubicBezTo>
                  <a:pt x="2597002" y="250306"/>
                  <a:pt x="2591528" y="255749"/>
                  <a:pt x="2591528" y="261189"/>
                </a:cubicBezTo>
                <a:cubicBezTo>
                  <a:pt x="2591528" y="264147"/>
                  <a:pt x="2592837" y="265799"/>
                  <a:pt x="2595689" y="268639"/>
                </a:cubicBezTo>
                <a:close/>
                <a:moveTo>
                  <a:pt x="2854223" y="274560"/>
                </a:moveTo>
                <a:cubicBezTo>
                  <a:pt x="2831148" y="274560"/>
                  <a:pt x="2819009" y="262494"/>
                  <a:pt x="2819009" y="242031"/>
                </a:cubicBezTo>
                <a:lnTo>
                  <a:pt x="2819009" y="114750"/>
                </a:lnTo>
                <a:cubicBezTo>
                  <a:pt x="2819009" y="111792"/>
                  <a:pt x="2820318" y="110963"/>
                  <a:pt x="2822817" y="110963"/>
                </a:cubicBezTo>
                <a:lnTo>
                  <a:pt x="2855056" y="110963"/>
                </a:lnTo>
                <a:cubicBezTo>
                  <a:pt x="2861364" y="110963"/>
                  <a:pt x="2863506" y="105993"/>
                  <a:pt x="2863506" y="101382"/>
                </a:cubicBezTo>
                <a:cubicBezTo>
                  <a:pt x="2863506" y="96298"/>
                  <a:pt x="2861364" y="91802"/>
                  <a:pt x="2855056" y="91802"/>
                </a:cubicBezTo>
                <a:lnTo>
                  <a:pt x="2822817" y="91802"/>
                </a:lnTo>
                <a:cubicBezTo>
                  <a:pt x="2820318" y="91802"/>
                  <a:pt x="2819009" y="90973"/>
                  <a:pt x="2819009" y="88015"/>
                </a:cubicBezTo>
                <a:lnTo>
                  <a:pt x="2819009" y="33721"/>
                </a:lnTo>
                <a:cubicBezTo>
                  <a:pt x="2819009" y="27098"/>
                  <a:pt x="2813538" y="24613"/>
                  <a:pt x="2808540" y="24613"/>
                </a:cubicBezTo>
                <a:cubicBezTo>
                  <a:pt x="2803070" y="24613"/>
                  <a:pt x="2798071" y="27098"/>
                  <a:pt x="2798071" y="33721"/>
                </a:cubicBezTo>
                <a:lnTo>
                  <a:pt x="2798071" y="88843"/>
                </a:lnTo>
                <a:cubicBezTo>
                  <a:pt x="2798071" y="90973"/>
                  <a:pt x="2796286" y="91802"/>
                  <a:pt x="2794263" y="91802"/>
                </a:cubicBezTo>
                <a:lnTo>
                  <a:pt x="2766066" y="91802"/>
                </a:lnTo>
                <a:cubicBezTo>
                  <a:pt x="2759881" y="91802"/>
                  <a:pt x="2757739" y="96298"/>
                  <a:pt x="2757739" y="101382"/>
                </a:cubicBezTo>
                <a:cubicBezTo>
                  <a:pt x="2757739" y="105993"/>
                  <a:pt x="2759877" y="110963"/>
                  <a:pt x="2766066" y="110963"/>
                </a:cubicBezTo>
                <a:lnTo>
                  <a:pt x="2794263" y="110963"/>
                </a:lnTo>
                <a:cubicBezTo>
                  <a:pt x="2796286" y="110963"/>
                  <a:pt x="2798071" y="111318"/>
                  <a:pt x="2798071" y="113444"/>
                </a:cubicBezTo>
                <a:lnTo>
                  <a:pt x="2798071" y="237412"/>
                </a:lnTo>
                <a:cubicBezTo>
                  <a:pt x="2798071" y="273258"/>
                  <a:pt x="2816871" y="293722"/>
                  <a:pt x="2854223" y="293722"/>
                </a:cubicBezTo>
                <a:cubicBezTo>
                  <a:pt x="2861007" y="293722"/>
                  <a:pt x="2863506" y="288752"/>
                  <a:pt x="2863506" y="284141"/>
                </a:cubicBezTo>
                <a:cubicBezTo>
                  <a:pt x="2863506" y="279171"/>
                  <a:pt x="2861007" y="274560"/>
                  <a:pt x="2854223" y="274560"/>
                </a:cubicBezTo>
                <a:close/>
                <a:moveTo>
                  <a:pt x="2917606" y="191878"/>
                </a:moveTo>
                <a:cubicBezTo>
                  <a:pt x="2917606" y="143497"/>
                  <a:pt x="2922243" y="109311"/>
                  <a:pt x="2977205" y="109311"/>
                </a:cubicBezTo>
                <a:cubicBezTo>
                  <a:pt x="3032171" y="109311"/>
                  <a:pt x="3036808" y="143497"/>
                  <a:pt x="3036808" y="191878"/>
                </a:cubicBezTo>
                <a:cubicBezTo>
                  <a:pt x="3036808" y="240374"/>
                  <a:pt x="3032171" y="274560"/>
                  <a:pt x="2977205" y="274560"/>
                </a:cubicBezTo>
                <a:cubicBezTo>
                  <a:pt x="2922243" y="274560"/>
                  <a:pt x="2917606" y="240374"/>
                  <a:pt x="2917606" y="191878"/>
                </a:cubicBezTo>
                <a:close/>
                <a:moveTo>
                  <a:pt x="2896668" y="191878"/>
                </a:moveTo>
                <a:cubicBezTo>
                  <a:pt x="2896668" y="249486"/>
                  <a:pt x="2907613" y="293726"/>
                  <a:pt x="2977205" y="293726"/>
                </a:cubicBezTo>
                <a:cubicBezTo>
                  <a:pt x="3046920" y="293726"/>
                  <a:pt x="3057746" y="249482"/>
                  <a:pt x="3057746" y="191878"/>
                </a:cubicBezTo>
                <a:cubicBezTo>
                  <a:pt x="3057746" y="134267"/>
                  <a:pt x="3046920" y="90149"/>
                  <a:pt x="2977205" y="90149"/>
                </a:cubicBezTo>
                <a:cubicBezTo>
                  <a:pt x="2907613" y="90149"/>
                  <a:pt x="2896668" y="134267"/>
                  <a:pt x="2896668" y="191878"/>
                </a:cubicBezTo>
                <a:close/>
              </a:path>
            </a:pathLst>
          </a:custGeom>
          <a:solidFill>
            <a:srgbClr val="008ADE"/>
          </a:solidFill>
          <a:ln w="409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E3396DEA-226F-9C89-5B31-F716AE985A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43407" y="3136118"/>
            <a:ext cx="1525854" cy="1515032"/>
          </a:xfrm>
          <a:prstGeom prst="rect">
            <a:avLst/>
          </a:prstGeom>
        </p:spPr>
      </p:pic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DFC218C-860F-57C5-8457-E78FD2946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E7B1ECA-21A4-13C6-4632-27AFDF963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5E78-DCDD-4568-8AC0-78F15331182D}" type="datetime1">
              <a:rPr lang="fi-FI" smtClean="0"/>
              <a:t>18.9.2026</a:t>
            </a:fld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F4E3EFF-8BBE-D5FF-4917-40D53E9B1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CF4B-6BB2-4C8F-83F6-6A8F61ACBFF0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269393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hittämisrahasto 3">
    <p:bg>
      <p:bgPr>
        <a:solidFill>
          <a:srgbClr val="1337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Kuva 16">
            <a:extLst>
              <a:ext uri="{FF2B5EF4-FFF2-40B4-BE49-F238E27FC236}">
                <a16:creationId xmlns:a16="http://schemas.microsoft.com/office/drawing/2014/main" id="{6850030A-A566-2BA8-5457-880F5051DC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568" y="3265022"/>
            <a:ext cx="4925274" cy="3591513"/>
            <a:chOff x="8568" y="3265022"/>
            <a:chExt cx="4925274" cy="3591513"/>
          </a:xfrm>
        </p:grpSpPr>
        <p:sp>
          <p:nvSpPr>
            <p:cNvPr id="9" name="Vapaamuotoinen: Muoto 8">
              <a:extLst>
                <a:ext uri="{FF2B5EF4-FFF2-40B4-BE49-F238E27FC236}">
                  <a16:creationId xmlns:a16="http://schemas.microsoft.com/office/drawing/2014/main" id="{67872400-8A26-1B82-05D4-5585687BA4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24894" y="4147579"/>
              <a:ext cx="4308949" cy="2708956"/>
            </a:xfrm>
            <a:custGeom>
              <a:avLst/>
              <a:gdLst>
                <a:gd name="connsiteX0" fmla="*/ 4308950 w 4308949"/>
                <a:gd name="connsiteY0" fmla="*/ 1689666 h 2708956"/>
                <a:gd name="connsiteX1" fmla="*/ 4308747 w 4308949"/>
                <a:gd name="connsiteY1" fmla="*/ 1689666 h 2708956"/>
                <a:gd name="connsiteX2" fmla="*/ 4103024 w 4308949"/>
                <a:gd name="connsiteY2" fmla="*/ 887053 h 2708956"/>
                <a:gd name="connsiteX3" fmla="*/ 3120147 w 4308949"/>
                <a:gd name="connsiteY3" fmla="*/ 52913 h 2708956"/>
                <a:gd name="connsiteX4" fmla="*/ 1971589 w 4308949"/>
                <a:gd name="connsiteY4" fmla="*/ 218820 h 2708956"/>
                <a:gd name="connsiteX5" fmla="*/ 1012559 w 4308949"/>
                <a:gd name="connsiteY5" fmla="*/ 1013525 h 2708956"/>
                <a:gd name="connsiteX6" fmla="*/ 0 w 4308949"/>
                <a:gd name="connsiteY6" fmla="*/ 1547379 h 2708956"/>
                <a:gd name="connsiteX7" fmla="*/ 0 w 4308949"/>
                <a:gd name="connsiteY7" fmla="*/ 1855724 h 2708956"/>
                <a:gd name="connsiteX8" fmla="*/ 1012559 w 4308949"/>
                <a:gd name="connsiteY8" fmla="*/ 2389578 h 2708956"/>
                <a:gd name="connsiteX9" fmla="*/ 1349663 w 4308949"/>
                <a:gd name="connsiteY9" fmla="*/ 2708947 h 2708956"/>
                <a:gd name="connsiteX10" fmla="*/ 1822085 w 4308949"/>
                <a:gd name="connsiteY10" fmla="*/ 2708947 h 2708956"/>
                <a:gd name="connsiteX11" fmla="*/ 1227820 w 4308949"/>
                <a:gd name="connsiteY11" fmla="*/ 2173215 h 2708956"/>
                <a:gd name="connsiteX12" fmla="*/ 548478 w 4308949"/>
                <a:gd name="connsiteY12" fmla="*/ 1701552 h 2708956"/>
                <a:gd name="connsiteX13" fmla="*/ 1227820 w 4308949"/>
                <a:gd name="connsiteY13" fmla="*/ 1229909 h 2708956"/>
                <a:gd name="connsiteX14" fmla="*/ 2115249 w 4308949"/>
                <a:gd name="connsiteY14" fmla="*/ 488127 h 2708956"/>
                <a:gd name="connsiteX15" fmla="*/ 2122921 w 4308949"/>
                <a:gd name="connsiteY15" fmla="*/ 483925 h 2708956"/>
                <a:gd name="connsiteX16" fmla="*/ 3037089 w 4308949"/>
                <a:gd name="connsiteY16" fmla="*/ 346642 h 2708956"/>
                <a:gd name="connsiteX17" fmla="*/ 3833727 w 4308949"/>
                <a:gd name="connsiteY17" fmla="*/ 1030730 h 2708956"/>
                <a:gd name="connsiteX18" fmla="*/ 4003689 w 4308949"/>
                <a:gd name="connsiteY18" fmla="*/ 1701562 h 2708956"/>
                <a:gd name="connsiteX19" fmla="*/ 3833727 w 4308949"/>
                <a:gd name="connsiteY19" fmla="*/ 2372414 h 2708956"/>
                <a:gd name="connsiteX20" fmla="*/ 3594568 w 4308949"/>
                <a:gd name="connsiteY20" fmla="*/ 2708957 h 2708956"/>
                <a:gd name="connsiteX21" fmla="*/ 3985596 w 4308949"/>
                <a:gd name="connsiteY21" fmla="*/ 2708957 h 2708956"/>
                <a:gd name="connsiteX22" fmla="*/ 4103014 w 4308949"/>
                <a:gd name="connsiteY22" fmla="*/ 2516061 h 2708956"/>
                <a:gd name="connsiteX23" fmla="*/ 4308737 w 4308949"/>
                <a:gd name="connsiteY23" fmla="*/ 1713448 h 2708956"/>
                <a:gd name="connsiteX24" fmla="*/ 4308939 w 4308949"/>
                <a:gd name="connsiteY24" fmla="*/ 1713448 h 2708956"/>
                <a:gd name="connsiteX25" fmla="*/ 4308878 w 4308949"/>
                <a:gd name="connsiteY25" fmla="*/ 1701572 h 2708956"/>
                <a:gd name="connsiteX26" fmla="*/ 4308939 w 4308949"/>
                <a:gd name="connsiteY26" fmla="*/ 1689696 h 270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08949" h="2708956">
                  <a:moveTo>
                    <a:pt x="4308950" y="1689666"/>
                  </a:moveTo>
                  <a:lnTo>
                    <a:pt x="4308747" y="1689666"/>
                  </a:lnTo>
                  <a:cubicBezTo>
                    <a:pt x="4304292" y="1408513"/>
                    <a:pt x="4233350" y="1131502"/>
                    <a:pt x="4103024" y="887053"/>
                  </a:cubicBezTo>
                  <a:cubicBezTo>
                    <a:pt x="3877879" y="464761"/>
                    <a:pt x="3528811" y="168525"/>
                    <a:pt x="3120147" y="52913"/>
                  </a:cubicBezTo>
                  <a:cubicBezTo>
                    <a:pt x="2739571" y="-54781"/>
                    <a:pt x="2342403" y="2598"/>
                    <a:pt x="1971589" y="218820"/>
                  </a:cubicBezTo>
                  <a:cubicBezTo>
                    <a:pt x="1927062" y="242703"/>
                    <a:pt x="1601435" y="427347"/>
                    <a:pt x="1012559" y="1013525"/>
                  </a:cubicBezTo>
                  <a:cubicBezTo>
                    <a:pt x="641522" y="1382854"/>
                    <a:pt x="259850" y="1508037"/>
                    <a:pt x="0" y="1547379"/>
                  </a:cubicBezTo>
                  <a:lnTo>
                    <a:pt x="0" y="1855724"/>
                  </a:lnTo>
                  <a:cubicBezTo>
                    <a:pt x="259850" y="1895077"/>
                    <a:pt x="641522" y="2020250"/>
                    <a:pt x="1012559" y="2389578"/>
                  </a:cubicBezTo>
                  <a:cubicBezTo>
                    <a:pt x="1136695" y="2513148"/>
                    <a:pt x="1249090" y="2618802"/>
                    <a:pt x="1349663" y="2708947"/>
                  </a:cubicBezTo>
                  <a:lnTo>
                    <a:pt x="1822085" y="2708947"/>
                  </a:lnTo>
                  <a:cubicBezTo>
                    <a:pt x="1676507" y="2593802"/>
                    <a:pt x="1477776" y="2422029"/>
                    <a:pt x="1227820" y="2173215"/>
                  </a:cubicBezTo>
                  <a:cubicBezTo>
                    <a:pt x="998413" y="1944844"/>
                    <a:pt x="763841" y="1796904"/>
                    <a:pt x="548478" y="1701552"/>
                  </a:cubicBezTo>
                  <a:cubicBezTo>
                    <a:pt x="763851" y="1606231"/>
                    <a:pt x="998413" y="1458270"/>
                    <a:pt x="1227820" y="1229909"/>
                  </a:cubicBezTo>
                  <a:cubicBezTo>
                    <a:pt x="1808426" y="651962"/>
                    <a:pt x="2112915" y="489345"/>
                    <a:pt x="2115249" y="488127"/>
                  </a:cubicBezTo>
                  <a:lnTo>
                    <a:pt x="2122921" y="483925"/>
                  </a:lnTo>
                  <a:cubicBezTo>
                    <a:pt x="2421169" y="309299"/>
                    <a:pt x="2737237" y="261836"/>
                    <a:pt x="3037089" y="346642"/>
                  </a:cubicBezTo>
                  <a:cubicBezTo>
                    <a:pt x="3365100" y="439446"/>
                    <a:pt x="3648015" y="682393"/>
                    <a:pt x="3833727" y="1030730"/>
                  </a:cubicBezTo>
                  <a:cubicBezTo>
                    <a:pt x="3942428" y="1234599"/>
                    <a:pt x="4001081" y="1466279"/>
                    <a:pt x="4003689" y="1701562"/>
                  </a:cubicBezTo>
                  <a:cubicBezTo>
                    <a:pt x="4001081" y="1936855"/>
                    <a:pt x="3942428" y="2168525"/>
                    <a:pt x="3833727" y="2372414"/>
                  </a:cubicBezTo>
                  <a:cubicBezTo>
                    <a:pt x="3766073" y="2499313"/>
                    <a:pt x="3685501" y="2612194"/>
                    <a:pt x="3594568" y="2708957"/>
                  </a:cubicBezTo>
                  <a:lnTo>
                    <a:pt x="3985596" y="2708957"/>
                  </a:lnTo>
                  <a:cubicBezTo>
                    <a:pt x="4027729" y="2648035"/>
                    <a:pt x="4066970" y="2583672"/>
                    <a:pt x="4103014" y="2516061"/>
                  </a:cubicBezTo>
                  <a:cubicBezTo>
                    <a:pt x="4233340" y="2271612"/>
                    <a:pt x="4304271" y="1994590"/>
                    <a:pt x="4308737" y="1713448"/>
                  </a:cubicBezTo>
                  <a:lnTo>
                    <a:pt x="4308939" y="1713448"/>
                  </a:lnTo>
                  <a:cubicBezTo>
                    <a:pt x="4308939" y="1709489"/>
                    <a:pt x="4308919" y="1705531"/>
                    <a:pt x="4308878" y="1701572"/>
                  </a:cubicBezTo>
                  <a:cubicBezTo>
                    <a:pt x="4308919" y="1697613"/>
                    <a:pt x="4308939" y="1693655"/>
                    <a:pt x="4308939" y="1689696"/>
                  </a:cubicBezTo>
                  <a:close/>
                </a:path>
              </a:pathLst>
            </a:custGeom>
            <a:solidFill>
              <a:srgbClr val="526C7A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B225F55D-2DB8-0718-1522-73CE780B2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568" y="3265022"/>
              <a:ext cx="4195843" cy="2735977"/>
            </a:xfrm>
            <a:custGeom>
              <a:avLst/>
              <a:gdLst>
                <a:gd name="connsiteX0" fmla="*/ 616335 w 4195843"/>
                <a:gd name="connsiteY0" fmla="*/ 2429977 h 2735977"/>
                <a:gd name="connsiteX1" fmla="*/ 528863 w 4195843"/>
                <a:gd name="connsiteY1" fmla="*/ 2423735 h 2735977"/>
                <a:gd name="connsiteX2" fmla="*/ 19057 w 4195843"/>
                <a:gd name="connsiteY2" fmla="*/ 1737190 h 2735977"/>
                <a:gd name="connsiteX3" fmla="*/ 19159 w 4195843"/>
                <a:gd name="connsiteY3" fmla="*/ 1734450 h 2735977"/>
                <a:gd name="connsiteX4" fmla="*/ 543384 w 4195843"/>
                <a:gd name="connsiteY4" fmla="*/ 809972 h 2735977"/>
                <a:gd name="connsiteX5" fmla="*/ 2263009 w 4195843"/>
                <a:gd name="connsiteY5" fmla="*/ 324038 h 2735977"/>
                <a:gd name="connsiteX6" fmla="*/ 3586785 w 4195843"/>
                <a:gd name="connsiteY6" fmla="*/ 901893 h 2735977"/>
                <a:gd name="connsiteX7" fmla="*/ 3736462 w 4195843"/>
                <a:gd name="connsiteY7" fmla="*/ 935460 h 2735977"/>
                <a:gd name="connsiteX8" fmla="*/ 4195844 w 4195843"/>
                <a:gd name="connsiteY8" fmla="*/ 1159254 h 2735977"/>
                <a:gd name="connsiteX9" fmla="*/ 2298627 w 4195843"/>
                <a:gd name="connsiteY9" fmla="*/ 20859 h 2735977"/>
                <a:gd name="connsiteX10" fmla="*/ 344522 w 4195843"/>
                <a:gd name="connsiteY10" fmla="*/ 578414 h 2735977"/>
                <a:gd name="connsiteX11" fmla="*/ 0 w 4195843"/>
                <a:gd name="connsiteY11" fmla="*/ 954634 h 2735977"/>
                <a:gd name="connsiteX12" fmla="*/ 0 w 4195843"/>
                <a:gd name="connsiteY12" fmla="*/ 2500379 h 2735977"/>
                <a:gd name="connsiteX13" fmla="*/ 495325 w 4195843"/>
                <a:gd name="connsiteY13" fmla="*/ 2727157 h 2735977"/>
                <a:gd name="connsiteX14" fmla="*/ 616335 w 4195843"/>
                <a:gd name="connsiteY14" fmla="*/ 2735977 h 2735977"/>
                <a:gd name="connsiteX15" fmla="*/ 616335 w 4195843"/>
                <a:gd name="connsiteY15" fmla="*/ 2429957 h 273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95843" h="2735977">
                  <a:moveTo>
                    <a:pt x="616335" y="2429977"/>
                  </a:moveTo>
                  <a:lnTo>
                    <a:pt x="528863" y="2423735"/>
                  </a:lnTo>
                  <a:cubicBezTo>
                    <a:pt x="430330" y="2410864"/>
                    <a:pt x="-10523" y="2320313"/>
                    <a:pt x="19057" y="1737190"/>
                  </a:cubicBezTo>
                  <a:lnTo>
                    <a:pt x="19159" y="1734450"/>
                  </a:lnTo>
                  <a:cubicBezTo>
                    <a:pt x="28992" y="1433585"/>
                    <a:pt x="229864" y="1079361"/>
                    <a:pt x="543384" y="809972"/>
                  </a:cubicBezTo>
                  <a:cubicBezTo>
                    <a:pt x="807121" y="583347"/>
                    <a:pt x="1381201" y="218841"/>
                    <a:pt x="2263009" y="324038"/>
                  </a:cubicBezTo>
                  <a:cubicBezTo>
                    <a:pt x="2894007" y="397059"/>
                    <a:pt x="3298278" y="626598"/>
                    <a:pt x="3586785" y="901893"/>
                  </a:cubicBezTo>
                  <a:cubicBezTo>
                    <a:pt x="3636904" y="910338"/>
                    <a:pt x="3686820" y="921412"/>
                    <a:pt x="3736462" y="935460"/>
                  </a:cubicBezTo>
                  <a:cubicBezTo>
                    <a:pt x="3900691" y="981918"/>
                    <a:pt x="4055046" y="1058005"/>
                    <a:pt x="4195844" y="1159254"/>
                  </a:cubicBezTo>
                  <a:cubicBezTo>
                    <a:pt x="3875636" y="691285"/>
                    <a:pt x="3369321" y="144784"/>
                    <a:pt x="2298627" y="20859"/>
                  </a:cubicBezTo>
                  <a:cubicBezTo>
                    <a:pt x="1301462" y="-98092"/>
                    <a:pt x="646271" y="319125"/>
                    <a:pt x="344522" y="578414"/>
                  </a:cubicBezTo>
                  <a:cubicBezTo>
                    <a:pt x="210573" y="693498"/>
                    <a:pt x="94657" y="820914"/>
                    <a:pt x="0" y="954634"/>
                  </a:cubicBezTo>
                  <a:lnTo>
                    <a:pt x="0" y="2500379"/>
                  </a:lnTo>
                  <a:cubicBezTo>
                    <a:pt x="157298" y="2642372"/>
                    <a:pt x="349250" y="2709282"/>
                    <a:pt x="495325" y="2727157"/>
                  </a:cubicBezTo>
                  <a:lnTo>
                    <a:pt x="616335" y="2735977"/>
                  </a:lnTo>
                  <a:lnTo>
                    <a:pt x="616335" y="2429957"/>
                  </a:lnTo>
                  <a:close/>
                </a:path>
              </a:pathLst>
            </a:custGeom>
            <a:solidFill>
              <a:srgbClr val="3B5869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dirty="0"/>
            </a:p>
          </p:txBody>
        </p:sp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20B180CA-F368-A178-E728-93997916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579" y="5848725"/>
              <a:ext cx="616335" cy="1007790"/>
            </a:xfrm>
            <a:custGeom>
              <a:avLst/>
              <a:gdLst>
                <a:gd name="connsiteX0" fmla="*/ 39423 w 616335"/>
                <a:gd name="connsiteY0" fmla="*/ 1007781 h 1007790"/>
                <a:gd name="connsiteX1" fmla="*/ 18113 w 616335"/>
                <a:gd name="connsiteY1" fmla="*/ 849903 h 1007790"/>
                <a:gd name="connsiteX2" fmla="*/ 18002 w 616335"/>
                <a:gd name="connsiteY2" fmla="*/ 847163 h 1007790"/>
                <a:gd name="connsiteX3" fmla="*/ 527818 w 616335"/>
                <a:gd name="connsiteY3" fmla="*/ 160618 h 1007790"/>
                <a:gd name="connsiteX4" fmla="*/ 616335 w 616335"/>
                <a:gd name="connsiteY4" fmla="*/ 154305 h 1007790"/>
                <a:gd name="connsiteX5" fmla="*/ 616335 w 616335"/>
                <a:gd name="connsiteY5" fmla="*/ 152295 h 1007790"/>
                <a:gd name="connsiteX6" fmla="*/ 495325 w 616335"/>
                <a:gd name="connsiteY6" fmla="*/ 143474 h 1007790"/>
                <a:gd name="connsiteX7" fmla="*/ 108397 w 616335"/>
                <a:gd name="connsiteY7" fmla="*/ 0 h 1007790"/>
                <a:gd name="connsiteX8" fmla="*/ 0 w 616335"/>
                <a:gd name="connsiteY8" fmla="*/ 83100 h 1007790"/>
                <a:gd name="connsiteX9" fmla="*/ 0 w 616335"/>
                <a:gd name="connsiteY9" fmla="*/ 1007791 h 1007790"/>
                <a:gd name="connsiteX10" fmla="*/ 39423 w 616335"/>
                <a:gd name="connsiteY10" fmla="*/ 1007791 h 100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335" h="1007790">
                  <a:moveTo>
                    <a:pt x="39423" y="1007781"/>
                  </a:moveTo>
                  <a:cubicBezTo>
                    <a:pt x="27033" y="954055"/>
                    <a:pt x="19788" y="901203"/>
                    <a:pt x="18113" y="849903"/>
                  </a:cubicBezTo>
                  <a:lnTo>
                    <a:pt x="18002" y="847163"/>
                  </a:lnTo>
                  <a:cubicBezTo>
                    <a:pt x="-11568" y="264039"/>
                    <a:pt x="429295" y="173489"/>
                    <a:pt x="527818" y="160618"/>
                  </a:cubicBezTo>
                  <a:lnTo>
                    <a:pt x="616335" y="154305"/>
                  </a:lnTo>
                  <a:lnTo>
                    <a:pt x="616335" y="152295"/>
                  </a:lnTo>
                  <a:lnTo>
                    <a:pt x="495325" y="143474"/>
                  </a:lnTo>
                  <a:cubicBezTo>
                    <a:pt x="381499" y="129538"/>
                    <a:pt x="239839" y="85770"/>
                    <a:pt x="108397" y="0"/>
                  </a:cubicBezTo>
                  <a:cubicBezTo>
                    <a:pt x="71165" y="24229"/>
                    <a:pt x="34745" y="51848"/>
                    <a:pt x="0" y="83100"/>
                  </a:cubicBezTo>
                  <a:lnTo>
                    <a:pt x="0" y="1007791"/>
                  </a:lnTo>
                  <a:lnTo>
                    <a:pt x="39423" y="1007791"/>
                  </a:lnTo>
                  <a:close/>
                </a:path>
              </a:pathLst>
            </a:custGeom>
            <a:solidFill>
              <a:srgbClr val="466271"/>
            </a:solidFill>
            <a:ln w="1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pic>
        <p:nvPicPr>
          <p:cNvPr id="12" name="Kuva 11">
            <a:extLst>
              <a:ext uri="{FF2B5EF4-FFF2-40B4-BE49-F238E27FC236}">
                <a16:creationId xmlns:a16="http://schemas.microsoft.com/office/drawing/2014/main" id="{C3EEDE80-71FA-B98B-69CA-44108E2A0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62898" y="6205538"/>
            <a:ext cx="2815712" cy="530016"/>
          </a:xfrm>
          <a:prstGeom prst="rect">
            <a:avLst/>
          </a:prstGeom>
        </p:spPr>
      </p:pic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EA8A077F-23C5-BF17-35B4-C2BE44A4F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7704" y="6113666"/>
            <a:ext cx="11454295" cy="0"/>
          </a:xfrm>
          <a:prstGeom prst="line">
            <a:avLst/>
          </a:prstGeom>
          <a:ln w="12700">
            <a:solidFill>
              <a:srgbClr val="008A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tsikko 1">
            <a:extLst>
              <a:ext uri="{FF2B5EF4-FFF2-40B4-BE49-F238E27FC236}">
                <a16:creationId xmlns:a16="http://schemas.microsoft.com/office/drawing/2014/main" id="{6C04F43F-CC9F-ADCB-96D8-D7EE417416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46818" y="837864"/>
            <a:ext cx="8499866" cy="1995426"/>
          </a:xfrm>
        </p:spPr>
        <p:txBody>
          <a:bodyPr anchor="b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Lisää otsikko tähän</a:t>
            </a:r>
            <a:endParaRPr lang="fi-FI" dirty="0"/>
          </a:p>
        </p:txBody>
      </p:sp>
      <p:sp>
        <p:nvSpPr>
          <p:cNvPr id="3" name="Vapaamuotoinen: Muoto 2">
            <a:extLst>
              <a:ext uri="{FF2B5EF4-FFF2-40B4-BE49-F238E27FC236}">
                <a16:creationId xmlns:a16="http://schemas.microsoft.com/office/drawing/2014/main" id="{5A20710F-6102-EDC4-377B-A0ADBDA14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00574" y="4811277"/>
            <a:ext cx="3199564" cy="293725"/>
          </a:xfrm>
          <a:custGeom>
            <a:avLst/>
            <a:gdLst>
              <a:gd name="connsiteX0" fmla="*/ 228301 w 3199564"/>
              <a:gd name="connsiteY0" fmla="*/ 18337 h 293725"/>
              <a:gd name="connsiteX1" fmla="*/ 230801 w 3199564"/>
              <a:gd name="connsiteY1" fmla="*/ 9940 h 293725"/>
              <a:gd name="connsiteX2" fmla="*/ 217357 w 3199564"/>
              <a:gd name="connsiteY2" fmla="*/ 4 h 293725"/>
              <a:gd name="connsiteX3" fmla="*/ 209030 w 3199564"/>
              <a:gd name="connsiteY3" fmla="*/ 6627 h 293725"/>
              <a:gd name="connsiteX4" fmla="*/ 118373 w 3199564"/>
              <a:gd name="connsiteY4" fmla="*/ 258699 h 293725"/>
              <a:gd name="connsiteX5" fmla="*/ 115402 w 3199564"/>
              <a:gd name="connsiteY5" fmla="*/ 263669 h 293725"/>
              <a:gd name="connsiteX6" fmla="*/ 112427 w 3199564"/>
              <a:gd name="connsiteY6" fmla="*/ 258699 h 293725"/>
              <a:gd name="connsiteX7" fmla="*/ 21771 w 3199564"/>
              <a:gd name="connsiteY7" fmla="*/ 6627 h 293725"/>
              <a:gd name="connsiteX8" fmla="*/ 13444 w 3199564"/>
              <a:gd name="connsiteY8" fmla="*/ 4 h 293725"/>
              <a:gd name="connsiteX9" fmla="*/ 0 w 3199564"/>
              <a:gd name="connsiteY9" fmla="*/ 9940 h 293725"/>
              <a:gd name="connsiteX10" fmla="*/ 2499 w 3199564"/>
              <a:gd name="connsiteY10" fmla="*/ 18337 h 293725"/>
              <a:gd name="connsiteX11" fmla="*/ 96956 w 3199564"/>
              <a:gd name="connsiteY11" fmla="*/ 276568 h 293725"/>
              <a:gd name="connsiteX12" fmla="*/ 115398 w 3199564"/>
              <a:gd name="connsiteY12" fmla="*/ 293722 h 293725"/>
              <a:gd name="connsiteX13" fmla="*/ 133837 w 3199564"/>
              <a:gd name="connsiteY13" fmla="*/ 276568 h 293725"/>
              <a:gd name="connsiteX14" fmla="*/ 228293 w 3199564"/>
              <a:gd name="connsiteY14" fmla="*/ 18337 h 293725"/>
              <a:gd name="connsiteX15" fmla="*/ 372734 w 3199564"/>
              <a:gd name="connsiteY15" fmla="*/ 260715 h 293725"/>
              <a:gd name="connsiteX16" fmla="*/ 325742 w 3199564"/>
              <a:gd name="connsiteY16" fmla="*/ 274556 h 293725"/>
              <a:gd name="connsiteX17" fmla="*/ 260192 w 3199564"/>
              <a:gd name="connsiteY17" fmla="*/ 204883 h 293725"/>
              <a:gd name="connsiteX18" fmla="*/ 263524 w 3199564"/>
              <a:gd name="connsiteY18" fmla="*/ 201924 h 293725"/>
              <a:gd name="connsiteX19" fmla="*/ 379041 w 3199564"/>
              <a:gd name="connsiteY19" fmla="*/ 201924 h 293725"/>
              <a:gd name="connsiteX20" fmla="*/ 398674 w 3199564"/>
              <a:gd name="connsiteY20" fmla="*/ 177319 h 293725"/>
              <a:gd name="connsiteX21" fmla="*/ 319795 w 3199564"/>
              <a:gd name="connsiteY21" fmla="*/ 90141 h 293725"/>
              <a:gd name="connsiteX22" fmla="*/ 239258 w 3199564"/>
              <a:gd name="connsiteY22" fmla="*/ 191870 h 293725"/>
              <a:gd name="connsiteX23" fmla="*/ 322770 w 3199564"/>
              <a:gd name="connsiteY23" fmla="*/ 293718 h 293725"/>
              <a:gd name="connsiteX24" fmla="*/ 389034 w 3199564"/>
              <a:gd name="connsiteY24" fmla="*/ 273728 h 293725"/>
              <a:gd name="connsiteX25" fmla="*/ 394980 w 3199564"/>
              <a:gd name="connsiteY25" fmla="*/ 265799 h 293725"/>
              <a:gd name="connsiteX26" fmla="*/ 384397 w 3199564"/>
              <a:gd name="connsiteY26" fmla="*/ 254444 h 293725"/>
              <a:gd name="connsiteX27" fmla="*/ 372738 w 3199564"/>
              <a:gd name="connsiteY27" fmla="*/ 260715 h 293725"/>
              <a:gd name="connsiteX28" fmla="*/ 379041 w 3199564"/>
              <a:gd name="connsiteY28" fmla="*/ 180278 h 293725"/>
              <a:gd name="connsiteX29" fmla="*/ 376066 w 3199564"/>
              <a:gd name="connsiteY29" fmla="*/ 182763 h 293725"/>
              <a:gd name="connsiteX30" fmla="*/ 263524 w 3199564"/>
              <a:gd name="connsiteY30" fmla="*/ 182763 h 293725"/>
              <a:gd name="connsiteX31" fmla="*/ 260192 w 3199564"/>
              <a:gd name="connsiteY31" fmla="*/ 178976 h 293725"/>
              <a:gd name="connsiteX32" fmla="*/ 319791 w 3199564"/>
              <a:gd name="connsiteY32" fmla="*/ 108829 h 293725"/>
              <a:gd name="connsiteX33" fmla="*/ 379037 w 3199564"/>
              <a:gd name="connsiteY33" fmla="*/ 180278 h 293725"/>
              <a:gd name="connsiteX34" fmla="*/ 443934 w 3199564"/>
              <a:gd name="connsiteY34" fmla="*/ 268639 h 293725"/>
              <a:gd name="connsiteX35" fmla="*/ 511507 w 3199564"/>
              <a:gd name="connsiteY35" fmla="*/ 293722 h 293725"/>
              <a:gd name="connsiteX36" fmla="*/ 580393 w 3199564"/>
              <a:gd name="connsiteY36" fmla="*/ 237771 h 293725"/>
              <a:gd name="connsiteX37" fmla="*/ 527450 w 3199564"/>
              <a:gd name="connsiteY37" fmla="*/ 183591 h 293725"/>
              <a:gd name="connsiteX38" fmla="*/ 499848 w 3199564"/>
              <a:gd name="connsiteY38" fmla="*/ 174838 h 293725"/>
              <a:gd name="connsiteX39" fmla="*/ 464991 w 3199564"/>
              <a:gd name="connsiteY39" fmla="*/ 143137 h 293725"/>
              <a:gd name="connsiteX40" fmla="*/ 511507 w 3199564"/>
              <a:gd name="connsiteY40" fmla="*/ 109303 h 293725"/>
              <a:gd name="connsiteX41" fmla="*/ 554334 w 3199564"/>
              <a:gd name="connsiteY41" fmla="*/ 121013 h 293725"/>
              <a:gd name="connsiteX42" fmla="*/ 560642 w 3199564"/>
              <a:gd name="connsiteY42" fmla="*/ 122670 h 293725"/>
              <a:gd name="connsiteX43" fmla="*/ 570277 w 3199564"/>
              <a:gd name="connsiteY43" fmla="*/ 111788 h 293725"/>
              <a:gd name="connsiteX44" fmla="*/ 564803 w 3199564"/>
              <a:gd name="connsiteY44" fmla="*/ 103863 h 293725"/>
              <a:gd name="connsiteX45" fmla="*/ 511507 w 3199564"/>
              <a:gd name="connsiteY45" fmla="*/ 90141 h 293725"/>
              <a:gd name="connsiteX46" fmla="*/ 443934 w 3199564"/>
              <a:gd name="connsiteY46" fmla="*/ 143133 h 293725"/>
              <a:gd name="connsiteX47" fmla="*/ 495568 w 3199564"/>
              <a:gd name="connsiteY47" fmla="*/ 194824 h 293725"/>
              <a:gd name="connsiteX48" fmla="*/ 523765 w 3199564"/>
              <a:gd name="connsiteY48" fmla="*/ 203226 h 293725"/>
              <a:gd name="connsiteX49" fmla="*/ 559456 w 3199564"/>
              <a:gd name="connsiteY49" fmla="*/ 237767 h 293725"/>
              <a:gd name="connsiteX50" fmla="*/ 511507 w 3199564"/>
              <a:gd name="connsiteY50" fmla="*/ 274552 h 293725"/>
              <a:gd name="connsiteX51" fmla="*/ 458688 w 3199564"/>
              <a:gd name="connsiteY51" fmla="*/ 254913 h 293725"/>
              <a:gd name="connsiteX52" fmla="*/ 450242 w 3199564"/>
              <a:gd name="connsiteY52" fmla="*/ 250302 h 293725"/>
              <a:gd name="connsiteX53" fmla="*/ 439773 w 3199564"/>
              <a:gd name="connsiteY53" fmla="*/ 261184 h 293725"/>
              <a:gd name="connsiteX54" fmla="*/ 443934 w 3199564"/>
              <a:gd name="connsiteY54" fmla="*/ 268635 h 293725"/>
              <a:gd name="connsiteX55" fmla="*/ 658488 w 3199564"/>
              <a:gd name="connsiteY55" fmla="*/ 15857 h 293725"/>
              <a:gd name="connsiteX56" fmla="*/ 642549 w 3199564"/>
              <a:gd name="connsiteY56" fmla="*/ 4 h 293725"/>
              <a:gd name="connsiteX57" fmla="*/ 626130 w 3199564"/>
              <a:gd name="connsiteY57" fmla="*/ 15857 h 293725"/>
              <a:gd name="connsiteX58" fmla="*/ 642549 w 3199564"/>
              <a:gd name="connsiteY58" fmla="*/ 32060 h 293725"/>
              <a:gd name="connsiteX59" fmla="*/ 658488 w 3199564"/>
              <a:gd name="connsiteY59" fmla="*/ 15857 h 293725"/>
              <a:gd name="connsiteX60" fmla="*/ 631961 w 3199564"/>
              <a:gd name="connsiteY60" fmla="*/ 284492 h 293725"/>
              <a:gd name="connsiteX61" fmla="*/ 642549 w 3199564"/>
              <a:gd name="connsiteY61" fmla="*/ 293722 h 293725"/>
              <a:gd name="connsiteX62" fmla="*/ 653018 w 3199564"/>
              <a:gd name="connsiteY62" fmla="*/ 284492 h 293725"/>
              <a:gd name="connsiteX63" fmla="*/ 653018 w 3199564"/>
              <a:gd name="connsiteY63" fmla="*/ 99248 h 293725"/>
              <a:gd name="connsiteX64" fmla="*/ 642549 w 3199564"/>
              <a:gd name="connsiteY64" fmla="*/ 90145 h 293725"/>
              <a:gd name="connsiteX65" fmla="*/ 631961 w 3199564"/>
              <a:gd name="connsiteY65" fmla="*/ 99248 h 293725"/>
              <a:gd name="connsiteX66" fmla="*/ 631961 w 3199564"/>
              <a:gd name="connsiteY66" fmla="*/ 284492 h 293725"/>
              <a:gd name="connsiteX67" fmla="*/ 803635 w 3199564"/>
              <a:gd name="connsiteY67" fmla="*/ 109303 h 293725"/>
              <a:gd name="connsiteX68" fmla="*/ 859073 w 3199564"/>
              <a:gd name="connsiteY68" fmla="*/ 168567 h 293725"/>
              <a:gd name="connsiteX69" fmla="*/ 859073 w 3199564"/>
              <a:gd name="connsiteY69" fmla="*/ 284492 h 293725"/>
              <a:gd name="connsiteX70" fmla="*/ 869541 w 3199564"/>
              <a:gd name="connsiteY70" fmla="*/ 293722 h 293725"/>
              <a:gd name="connsiteX71" fmla="*/ 880010 w 3199564"/>
              <a:gd name="connsiteY71" fmla="*/ 284492 h 293725"/>
              <a:gd name="connsiteX72" fmla="*/ 880010 w 3199564"/>
              <a:gd name="connsiteY72" fmla="*/ 168567 h 293725"/>
              <a:gd name="connsiteX73" fmla="*/ 803635 w 3199564"/>
              <a:gd name="connsiteY73" fmla="*/ 90141 h 293725"/>
              <a:gd name="connsiteX74" fmla="*/ 750815 w 3199564"/>
              <a:gd name="connsiteY74" fmla="*/ 108001 h 293725"/>
              <a:gd name="connsiteX75" fmla="*/ 746531 w 3199564"/>
              <a:gd name="connsiteY75" fmla="*/ 110959 h 293725"/>
              <a:gd name="connsiteX76" fmla="*/ 744507 w 3199564"/>
              <a:gd name="connsiteY76" fmla="*/ 108001 h 293725"/>
              <a:gd name="connsiteX77" fmla="*/ 744507 w 3199564"/>
              <a:gd name="connsiteY77" fmla="*/ 8283 h 293725"/>
              <a:gd name="connsiteX78" fmla="*/ 734039 w 3199564"/>
              <a:gd name="connsiteY78" fmla="*/ 0 h 293725"/>
              <a:gd name="connsiteX79" fmla="*/ 723451 w 3199564"/>
              <a:gd name="connsiteY79" fmla="*/ 9108 h 293725"/>
              <a:gd name="connsiteX80" fmla="*/ 723451 w 3199564"/>
              <a:gd name="connsiteY80" fmla="*/ 284488 h 293725"/>
              <a:gd name="connsiteX81" fmla="*/ 734039 w 3199564"/>
              <a:gd name="connsiteY81" fmla="*/ 293718 h 293725"/>
              <a:gd name="connsiteX82" fmla="*/ 744507 w 3199564"/>
              <a:gd name="connsiteY82" fmla="*/ 284488 h 293725"/>
              <a:gd name="connsiteX83" fmla="*/ 744507 w 3199564"/>
              <a:gd name="connsiteY83" fmla="*/ 165253 h 293725"/>
              <a:gd name="connsiteX84" fmla="*/ 803635 w 3199564"/>
              <a:gd name="connsiteY84" fmla="*/ 109303 h 293725"/>
              <a:gd name="connsiteX85" fmla="*/ 1005980 w 3199564"/>
              <a:gd name="connsiteY85" fmla="*/ 274556 h 293725"/>
              <a:gd name="connsiteX86" fmla="*/ 950538 w 3199564"/>
              <a:gd name="connsiteY86" fmla="*/ 215292 h 293725"/>
              <a:gd name="connsiteX87" fmla="*/ 950538 w 3199564"/>
              <a:gd name="connsiteY87" fmla="*/ 99248 h 293725"/>
              <a:gd name="connsiteX88" fmla="*/ 940069 w 3199564"/>
              <a:gd name="connsiteY88" fmla="*/ 90145 h 293725"/>
              <a:gd name="connsiteX89" fmla="*/ 929600 w 3199564"/>
              <a:gd name="connsiteY89" fmla="*/ 99248 h 293725"/>
              <a:gd name="connsiteX90" fmla="*/ 929600 w 3199564"/>
              <a:gd name="connsiteY90" fmla="*/ 215292 h 293725"/>
              <a:gd name="connsiteX91" fmla="*/ 1005980 w 3199564"/>
              <a:gd name="connsiteY91" fmla="*/ 293722 h 293725"/>
              <a:gd name="connsiteX92" fmla="*/ 1058800 w 3199564"/>
              <a:gd name="connsiteY92" fmla="*/ 275739 h 293725"/>
              <a:gd name="connsiteX93" fmla="*/ 1063084 w 3199564"/>
              <a:gd name="connsiteY93" fmla="*/ 272899 h 293725"/>
              <a:gd name="connsiteX94" fmla="*/ 1065107 w 3199564"/>
              <a:gd name="connsiteY94" fmla="*/ 275739 h 293725"/>
              <a:gd name="connsiteX95" fmla="*/ 1065107 w 3199564"/>
              <a:gd name="connsiteY95" fmla="*/ 285443 h 293725"/>
              <a:gd name="connsiteX96" fmla="*/ 1075576 w 3199564"/>
              <a:gd name="connsiteY96" fmla="*/ 293726 h 293725"/>
              <a:gd name="connsiteX97" fmla="*/ 1086159 w 3199564"/>
              <a:gd name="connsiteY97" fmla="*/ 284496 h 293725"/>
              <a:gd name="connsiteX98" fmla="*/ 1086159 w 3199564"/>
              <a:gd name="connsiteY98" fmla="*/ 99252 h 293725"/>
              <a:gd name="connsiteX99" fmla="*/ 1075576 w 3199564"/>
              <a:gd name="connsiteY99" fmla="*/ 90149 h 293725"/>
              <a:gd name="connsiteX100" fmla="*/ 1065107 w 3199564"/>
              <a:gd name="connsiteY100" fmla="*/ 99252 h 293725"/>
              <a:gd name="connsiteX101" fmla="*/ 1065107 w 3199564"/>
              <a:gd name="connsiteY101" fmla="*/ 218609 h 293725"/>
              <a:gd name="connsiteX102" fmla="*/ 1005980 w 3199564"/>
              <a:gd name="connsiteY102" fmla="*/ 274560 h 293725"/>
              <a:gd name="connsiteX103" fmla="*/ 1169203 w 3199564"/>
              <a:gd name="connsiteY103" fmla="*/ 191874 h 293725"/>
              <a:gd name="connsiteX104" fmla="*/ 1228803 w 3199564"/>
              <a:gd name="connsiteY104" fmla="*/ 109307 h 293725"/>
              <a:gd name="connsiteX105" fmla="*/ 1288406 w 3199564"/>
              <a:gd name="connsiteY105" fmla="*/ 191874 h 293725"/>
              <a:gd name="connsiteX106" fmla="*/ 1228803 w 3199564"/>
              <a:gd name="connsiteY106" fmla="*/ 274556 h 293725"/>
              <a:gd name="connsiteX107" fmla="*/ 1169203 w 3199564"/>
              <a:gd name="connsiteY107" fmla="*/ 191874 h 293725"/>
              <a:gd name="connsiteX108" fmla="*/ 1148266 w 3199564"/>
              <a:gd name="connsiteY108" fmla="*/ 191874 h 293725"/>
              <a:gd name="connsiteX109" fmla="*/ 1228803 w 3199564"/>
              <a:gd name="connsiteY109" fmla="*/ 293722 h 293725"/>
              <a:gd name="connsiteX110" fmla="*/ 1309343 w 3199564"/>
              <a:gd name="connsiteY110" fmla="*/ 191874 h 293725"/>
              <a:gd name="connsiteX111" fmla="*/ 1228803 w 3199564"/>
              <a:gd name="connsiteY111" fmla="*/ 90145 h 293725"/>
              <a:gd name="connsiteX112" fmla="*/ 1148266 w 3199564"/>
              <a:gd name="connsiteY112" fmla="*/ 191874 h 293725"/>
              <a:gd name="connsiteX113" fmla="*/ 1411778 w 3199564"/>
              <a:gd name="connsiteY113" fmla="*/ 293722 h 293725"/>
              <a:gd name="connsiteX114" fmla="*/ 1425579 w 3199564"/>
              <a:gd name="connsiteY114" fmla="*/ 283309 h 293725"/>
              <a:gd name="connsiteX115" fmla="*/ 1416776 w 3199564"/>
              <a:gd name="connsiteY115" fmla="*/ 274083 h 293725"/>
              <a:gd name="connsiteX116" fmla="*/ 1392506 w 3199564"/>
              <a:gd name="connsiteY116" fmla="*/ 249478 h 293725"/>
              <a:gd name="connsiteX117" fmla="*/ 1392506 w 3199564"/>
              <a:gd name="connsiteY117" fmla="*/ 9112 h 293725"/>
              <a:gd name="connsiteX118" fmla="*/ 1382038 w 3199564"/>
              <a:gd name="connsiteY118" fmla="*/ 4 h 293725"/>
              <a:gd name="connsiteX119" fmla="*/ 1371450 w 3199564"/>
              <a:gd name="connsiteY119" fmla="*/ 9112 h 293725"/>
              <a:gd name="connsiteX120" fmla="*/ 1371450 w 3199564"/>
              <a:gd name="connsiteY120" fmla="*/ 252436 h 293725"/>
              <a:gd name="connsiteX121" fmla="*/ 1411778 w 3199564"/>
              <a:gd name="connsiteY121" fmla="*/ 293722 h 293725"/>
              <a:gd name="connsiteX122" fmla="*/ 1530517 w 3199564"/>
              <a:gd name="connsiteY122" fmla="*/ 274556 h 293725"/>
              <a:gd name="connsiteX123" fmla="*/ 1495302 w 3199564"/>
              <a:gd name="connsiteY123" fmla="*/ 242027 h 293725"/>
              <a:gd name="connsiteX124" fmla="*/ 1495302 w 3199564"/>
              <a:gd name="connsiteY124" fmla="*/ 114746 h 293725"/>
              <a:gd name="connsiteX125" fmla="*/ 1499110 w 3199564"/>
              <a:gd name="connsiteY125" fmla="*/ 110959 h 293725"/>
              <a:gd name="connsiteX126" fmla="*/ 1531350 w 3199564"/>
              <a:gd name="connsiteY126" fmla="*/ 110959 h 293725"/>
              <a:gd name="connsiteX127" fmla="*/ 1539799 w 3199564"/>
              <a:gd name="connsiteY127" fmla="*/ 101378 h 293725"/>
              <a:gd name="connsiteX128" fmla="*/ 1531350 w 3199564"/>
              <a:gd name="connsiteY128" fmla="*/ 91797 h 293725"/>
              <a:gd name="connsiteX129" fmla="*/ 1499110 w 3199564"/>
              <a:gd name="connsiteY129" fmla="*/ 91797 h 293725"/>
              <a:gd name="connsiteX130" fmla="*/ 1495302 w 3199564"/>
              <a:gd name="connsiteY130" fmla="*/ 88011 h 293725"/>
              <a:gd name="connsiteX131" fmla="*/ 1495302 w 3199564"/>
              <a:gd name="connsiteY131" fmla="*/ 33717 h 293725"/>
              <a:gd name="connsiteX132" fmla="*/ 1484833 w 3199564"/>
              <a:gd name="connsiteY132" fmla="*/ 24609 h 293725"/>
              <a:gd name="connsiteX133" fmla="*/ 1474364 w 3199564"/>
              <a:gd name="connsiteY133" fmla="*/ 33717 h 293725"/>
              <a:gd name="connsiteX134" fmla="*/ 1474364 w 3199564"/>
              <a:gd name="connsiteY134" fmla="*/ 88839 h 293725"/>
              <a:gd name="connsiteX135" fmla="*/ 1470556 w 3199564"/>
              <a:gd name="connsiteY135" fmla="*/ 91797 h 293725"/>
              <a:gd name="connsiteX136" fmla="*/ 1442359 w 3199564"/>
              <a:gd name="connsiteY136" fmla="*/ 91797 h 293725"/>
              <a:gd name="connsiteX137" fmla="*/ 1434033 w 3199564"/>
              <a:gd name="connsiteY137" fmla="*/ 101378 h 293725"/>
              <a:gd name="connsiteX138" fmla="*/ 1442359 w 3199564"/>
              <a:gd name="connsiteY138" fmla="*/ 110959 h 293725"/>
              <a:gd name="connsiteX139" fmla="*/ 1470556 w 3199564"/>
              <a:gd name="connsiteY139" fmla="*/ 110959 h 293725"/>
              <a:gd name="connsiteX140" fmla="*/ 1474364 w 3199564"/>
              <a:gd name="connsiteY140" fmla="*/ 113440 h 293725"/>
              <a:gd name="connsiteX141" fmla="*/ 1474364 w 3199564"/>
              <a:gd name="connsiteY141" fmla="*/ 237408 h 293725"/>
              <a:gd name="connsiteX142" fmla="*/ 1530517 w 3199564"/>
              <a:gd name="connsiteY142" fmla="*/ 293718 h 293725"/>
              <a:gd name="connsiteX143" fmla="*/ 1539799 w 3199564"/>
              <a:gd name="connsiteY143" fmla="*/ 284137 h 293725"/>
              <a:gd name="connsiteX144" fmla="*/ 1530517 w 3199564"/>
              <a:gd name="connsiteY144" fmla="*/ 274556 h 293725"/>
              <a:gd name="connsiteX145" fmla="*/ 1593899 w 3199564"/>
              <a:gd name="connsiteY145" fmla="*/ 191874 h 293725"/>
              <a:gd name="connsiteX146" fmla="*/ 1653499 w 3199564"/>
              <a:gd name="connsiteY146" fmla="*/ 109307 h 293725"/>
              <a:gd name="connsiteX147" fmla="*/ 1713102 w 3199564"/>
              <a:gd name="connsiteY147" fmla="*/ 191874 h 293725"/>
              <a:gd name="connsiteX148" fmla="*/ 1653499 w 3199564"/>
              <a:gd name="connsiteY148" fmla="*/ 274556 h 293725"/>
              <a:gd name="connsiteX149" fmla="*/ 1593899 w 3199564"/>
              <a:gd name="connsiteY149" fmla="*/ 191874 h 293725"/>
              <a:gd name="connsiteX150" fmla="*/ 1572962 w 3199564"/>
              <a:gd name="connsiteY150" fmla="*/ 191874 h 293725"/>
              <a:gd name="connsiteX151" fmla="*/ 1653499 w 3199564"/>
              <a:gd name="connsiteY151" fmla="*/ 293722 h 293725"/>
              <a:gd name="connsiteX152" fmla="*/ 1734039 w 3199564"/>
              <a:gd name="connsiteY152" fmla="*/ 191874 h 293725"/>
              <a:gd name="connsiteX153" fmla="*/ 1653499 w 3199564"/>
              <a:gd name="connsiteY153" fmla="*/ 90145 h 293725"/>
              <a:gd name="connsiteX154" fmla="*/ 1572962 w 3199564"/>
              <a:gd name="connsiteY154" fmla="*/ 191874 h 293725"/>
              <a:gd name="connsiteX155" fmla="*/ 1836474 w 3199564"/>
              <a:gd name="connsiteY155" fmla="*/ 293722 h 293725"/>
              <a:gd name="connsiteX156" fmla="*/ 1850275 w 3199564"/>
              <a:gd name="connsiteY156" fmla="*/ 283309 h 293725"/>
              <a:gd name="connsiteX157" fmla="*/ 1841472 w 3199564"/>
              <a:gd name="connsiteY157" fmla="*/ 274083 h 293725"/>
              <a:gd name="connsiteX158" fmla="*/ 1817202 w 3199564"/>
              <a:gd name="connsiteY158" fmla="*/ 249478 h 293725"/>
              <a:gd name="connsiteX159" fmla="*/ 1817202 w 3199564"/>
              <a:gd name="connsiteY159" fmla="*/ 9112 h 293725"/>
              <a:gd name="connsiteX160" fmla="*/ 1806734 w 3199564"/>
              <a:gd name="connsiteY160" fmla="*/ 4 h 293725"/>
              <a:gd name="connsiteX161" fmla="*/ 1796146 w 3199564"/>
              <a:gd name="connsiteY161" fmla="*/ 9112 h 293725"/>
              <a:gd name="connsiteX162" fmla="*/ 1796146 w 3199564"/>
              <a:gd name="connsiteY162" fmla="*/ 252436 h 293725"/>
              <a:gd name="connsiteX163" fmla="*/ 1836474 w 3199564"/>
              <a:gd name="connsiteY163" fmla="*/ 293722 h 293725"/>
              <a:gd name="connsiteX164" fmla="*/ 2011951 w 3199564"/>
              <a:gd name="connsiteY164" fmla="*/ 221563 h 293725"/>
              <a:gd name="connsiteX165" fmla="*/ 1952348 w 3199564"/>
              <a:gd name="connsiteY165" fmla="*/ 274556 h 293725"/>
              <a:gd name="connsiteX166" fmla="*/ 1900357 w 3199564"/>
              <a:gd name="connsiteY166" fmla="*/ 236110 h 293725"/>
              <a:gd name="connsiteX167" fmla="*/ 1962460 w 3199564"/>
              <a:gd name="connsiteY167" fmla="*/ 197783 h 293725"/>
              <a:gd name="connsiteX168" fmla="*/ 2008143 w 3199564"/>
              <a:gd name="connsiteY168" fmla="*/ 197783 h 293725"/>
              <a:gd name="connsiteX169" fmla="*/ 2011951 w 3199564"/>
              <a:gd name="connsiteY169" fmla="*/ 201447 h 293725"/>
              <a:gd name="connsiteX170" fmla="*/ 2011951 w 3199564"/>
              <a:gd name="connsiteY170" fmla="*/ 221559 h 293725"/>
              <a:gd name="connsiteX171" fmla="*/ 2043472 w 3199564"/>
              <a:gd name="connsiteY171" fmla="*/ 275384 h 293725"/>
              <a:gd name="connsiteX172" fmla="*/ 2033365 w 3199564"/>
              <a:gd name="connsiteY172" fmla="*/ 262849 h 293725"/>
              <a:gd name="connsiteX173" fmla="*/ 2033365 w 3199564"/>
              <a:gd name="connsiteY173" fmla="*/ 170223 h 293725"/>
              <a:gd name="connsiteX174" fmla="*/ 1958655 w 3199564"/>
              <a:gd name="connsiteY174" fmla="*/ 90145 h 293725"/>
              <a:gd name="connsiteX175" fmla="*/ 1895244 w 3199564"/>
              <a:gd name="connsiteY175" fmla="*/ 108005 h 293725"/>
              <a:gd name="connsiteX176" fmla="*/ 1890246 w 3199564"/>
              <a:gd name="connsiteY176" fmla="*/ 116403 h 293725"/>
              <a:gd name="connsiteX177" fmla="*/ 1899881 w 3199564"/>
              <a:gd name="connsiteY177" fmla="*/ 128113 h 293725"/>
              <a:gd name="connsiteX178" fmla="*/ 1904043 w 3199564"/>
              <a:gd name="connsiteY178" fmla="*/ 126812 h 293725"/>
              <a:gd name="connsiteX179" fmla="*/ 1957814 w 3199564"/>
              <a:gd name="connsiteY179" fmla="*/ 109307 h 293725"/>
              <a:gd name="connsiteX180" fmla="*/ 2011471 w 3199564"/>
              <a:gd name="connsiteY180" fmla="*/ 160647 h 293725"/>
              <a:gd name="connsiteX181" fmla="*/ 2011471 w 3199564"/>
              <a:gd name="connsiteY181" fmla="*/ 174842 h 293725"/>
              <a:gd name="connsiteX182" fmla="*/ 2007782 w 3199564"/>
              <a:gd name="connsiteY182" fmla="*/ 178507 h 293725"/>
              <a:gd name="connsiteX183" fmla="*/ 1959484 w 3199564"/>
              <a:gd name="connsiteY183" fmla="*/ 178507 h 293725"/>
              <a:gd name="connsiteX184" fmla="*/ 1879301 w 3199564"/>
              <a:gd name="connsiteY184" fmla="*/ 237412 h 293725"/>
              <a:gd name="connsiteX185" fmla="*/ 1946873 w 3199564"/>
              <a:gd name="connsiteY185" fmla="*/ 293722 h 293725"/>
              <a:gd name="connsiteX186" fmla="*/ 2007786 w 3199564"/>
              <a:gd name="connsiteY186" fmla="*/ 272899 h 293725"/>
              <a:gd name="connsiteX187" fmla="*/ 2013260 w 3199564"/>
              <a:gd name="connsiteY187" fmla="*/ 268639 h 293725"/>
              <a:gd name="connsiteX188" fmla="*/ 2014922 w 3199564"/>
              <a:gd name="connsiteY188" fmla="*/ 271598 h 293725"/>
              <a:gd name="connsiteX189" fmla="*/ 2041334 w 3199564"/>
              <a:gd name="connsiteY189" fmla="*/ 293722 h 293725"/>
              <a:gd name="connsiteX190" fmla="*/ 2058587 w 3199564"/>
              <a:gd name="connsiteY190" fmla="*/ 284141 h 293725"/>
              <a:gd name="connsiteX191" fmla="*/ 2051450 w 3199564"/>
              <a:gd name="connsiteY191" fmla="*/ 275384 h 293725"/>
              <a:gd name="connsiteX192" fmla="*/ 2043477 w 3199564"/>
              <a:gd name="connsiteY192" fmla="*/ 275384 h 293725"/>
              <a:gd name="connsiteX193" fmla="*/ 2130797 w 3199564"/>
              <a:gd name="connsiteY193" fmla="*/ 15857 h 293725"/>
              <a:gd name="connsiteX194" fmla="*/ 2114858 w 3199564"/>
              <a:gd name="connsiteY194" fmla="*/ 4 h 293725"/>
              <a:gd name="connsiteX195" fmla="*/ 2098438 w 3199564"/>
              <a:gd name="connsiteY195" fmla="*/ 15857 h 293725"/>
              <a:gd name="connsiteX196" fmla="*/ 2114858 w 3199564"/>
              <a:gd name="connsiteY196" fmla="*/ 32060 h 293725"/>
              <a:gd name="connsiteX197" fmla="*/ 2130797 w 3199564"/>
              <a:gd name="connsiteY197" fmla="*/ 15857 h 293725"/>
              <a:gd name="connsiteX198" fmla="*/ 2104270 w 3199564"/>
              <a:gd name="connsiteY198" fmla="*/ 284492 h 293725"/>
              <a:gd name="connsiteX199" fmla="*/ 2114858 w 3199564"/>
              <a:gd name="connsiteY199" fmla="*/ 293722 h 293725"/>
              <a:gd name="connsiteX200" fmla="*/ 2125326 w 3199564"/>
              <a:gd name="connsiteY200" fmla="*/ 284492 h 293725"/>
              <a:gd name="connsiteX201" fmla="*/ 2125326 w 3199564"/>
              <a:gd name="connsiteY201" fmla="*/ 99248 h 293725"/>
              <a:gd name="connsiteX202" fmla="*/ 2114858 w 3199564"/>
              <a:gd name="connsiteY202" fmla="*/ 90145 h 293725"/>
              <a:gd name="connsiteX203" fmla="*/ 2104270 w 3199564"/>
              <a:gd name="connsiteY203" fmla="*/ 99248 h 293725"/>
              <a:gd name="connsiteX204" fmla="*/ 2104270 w 3199564"/>
              <a:gd name="connsiteY204" fmla="*/ 284492 h 293725"/>
              <a:gd name="connsiteX205" fmla="*/ 2263328 w 3199564"/>
              <a:gd name="connsiteY205" fmla="*/ 274556 h 293725"/>
              <a:gd name="connsiteX206" fmla="*/ 2228114 w 3199564"/>
              <a:gd name="connsiteY206" fmla="*/ 242027 h 293725"/>
              <a:gd name="connsiteX207" fmla="*/ 2228114 w 3199564"/>
              <a:gd name="connsiteY207" fmla="*/ 114746 h 293725"/>
              <a:gd name="connsiteX208" fmla="*/ 2231922 w 3199564"/>
              <a:gd name="connsiteY208" fmla="*/ 110959 h 293725"/>
              <a:gd name="connsiteX209" fmla="*/ 2264161 w 3199564"/>
              <a:gd name="connsiteY209" fmla="*/ 110959 h 293725"/>
              <a:gd name="connsiteX210" fmla="*/ 2272611 w 3199564"/>
              <a:gd name="connsiteY210" fmla="*/ 101378 h 293725"/>
              <a:gd name="connsiteX211" fmla="*/ 2264161 w 3199564"/>
              <a:gd name="connsiteY211" fmla="*/ 91797 h 293725"/>
              <a:gd name="connsiteX212" fmla="*/ 2231922 w 3199564"/>
              <a:gd name="connsiteY212" fmla="*/ 91797 h 293725"/>
              <a:gd name="connsiteX213" fmla="*/ 2228114 w 3199564"/>
              <a:gd name="connsiteY213" fmla="*/ 88011 h 293725"/>
              <a:gd name="connsiteX214" fmla="*/ 2228114 w 3199564"/>
              <a:gd name="connsiteY214" fmla="*/ 33717 h 293725"/>
              <a:gd name="connsiteX215" fmla="*/ 2217645 w 3199564"/>
              <a:gd name="connsiteY215" fmla="*/ 24609 h 293725"/>
              <a:gd name="connsiteX216" fmla="*/ 2207176 w 3199564"/>
              <a:gd name="connsiteY216" fmla="*/ 33717 h 293725"/>
              <a:gd name="connsiteX217" fmla="*/ 2207176 w 3199564"/>
              <a:gd name="connsiteY217" fmla="*/ 88839 h 293725"/>
              <a:gd name="connsiteX218" fmla="*/ 2203368 w 3199564"/>
              <a:gd name="connsiteY218" fmla="*/ 91797 h 293725"/>
              <a:gd name="connsiteX219" fmla="*/ 2175171 w 3199564"/>
              <a:gd name="connsiteY219" fmla="*/ 91797 h 293725"/>
              <a:gd name="connsiteX220" fmla="*/ 2166844 w 3199564"/>
              <a:gd name="connsiteY220" fmla="*/ 101378 h 293725"/>
              <a:gd name="connsiteX221" fmla="*/ 2175171 w 3199564"/>
              <a:gd name="connsiteY221" fmla="*/ 110959 h 293725"/>
              <a:gd name="connsiteX222" fmla="*/ 2203368 w 3199564"/>
              <a:gd name="connsiteY222" fmla="*/ 110959 h 293725"/>
              <a:gd name="connsiteX223" fmla="*/ 2207176 w 3199564"/>
              <a:gd name="connsiteY223" fmla="*/ 113440 h 293725"/>
              <a:gd name="connsiteX224" fmla="*/ 2207176 w 3199564"/>
              <a:gd name="connsiteY224" fmla="*/ 237408 h 293725"/>
              <a:gd name="connsiteX225" fmla="*/ 2263328 w 3199564"/>
              <a:gd name="connsiteY225" fmla="*/ 293718 h 293725"/>
              <a:gd name="connsiteX226" fmla="*/ 2272611 w 3199564"/>
              <a:gd name="connsiteY226" fmla="*/ 284137 h 293725"/>
              <a:gd name="connsiteX227" fmla="*/ 2263328 w 3199564"/>
              <a:gd name="connsiteY227" fmla="*/ 274556 h 293725"/>
              <a:gd name="connsiteX228" fmla="*/ 2326711 w 3199564"/>
              <a:gd name="connsiteY228" fmla="*/ 191874 h 293725"/>
              <a:gd name="connsiteX229" fmla="*/ 2386310 w 3199564"/>
              <a:gd name="connsiteY229" fmla="*/ 109307 h 293725"/>
              <a:gd name="connsiteX230" fmla="*/ 2445914 w 3199564"/>
              <a:gd name="connsiteY230" fmla="*/ 191874 h 293725"/>
              <a:gd name="connsiteX231" fmla="*/ 2386310 w 3199564"/>
              <a:gd name="connsiteY231" fmla="*/ 274556 h 293725"/>
              <a:gd name="connsiteX232" fmla="*/ 2326711 w 3199564"/>
              <a:gd name="connsiteY232" fmla="*/ 191874 h 293725"/>
              <a:gd name="connsiteX233" fmla="*/ 2305774 w 3199564"/>
              <a:gd name="connsiteY233" fmla="*/ 191874 h 293725"/>
              <a:gd name="connsiteX234" fmla="*/ 2386310 w 3199564"/>
              <a:gd name="connsiteY234" fmla="*/ 293722 h 293725"/>
              <a:gd name="connsiteX235" fmla="*/ 2466851 w 3199564"/>
              <a:gd name="connsiteY235" fmla="*/ 191874 h 293725"/>
              <a:gd name="connsiteX236" fmla="*/ 2386310 w 3199564"/>
              <a:gd name="connsiteY236" fmla="*/ 90145 h 293725"/>
              <a:gd name="connsiteX237" fmla="*/ 2305774 w 3199564"/>
              <a:gd name="connsiteY237" fmla="*/ 191874 h 293725"/>
              <a:gd name="connsiteX238" fmla="*/ 2522650 w 3199564"/>
              <a:gd name="connsiteY238" fmla="*/ 268639 h 293725"/>
              <a:gd name="connsiteX239" fmla="*/ 2590223 w 3199564"/>
              <a:gd name="connsiteY239" fmla="*/ 293722 h 293725"/>
              <a:gd name="connsiteX240" fmla="*/ 2659109 w 3199564"/>
              <a:gd name="connsiteY240" fmla="*/ 237771 h 293725"/>
              <a:gd name="connsiteX241" fmla="*/ 2606166 w 3199564"/>
              <a:gd name="connsiteY241" fmla="*/ 183591 h 293725"/>
              <a:gd name="connsiteX242" fmla="*/ 2578564 w 3199564"/>
              <a:gd name="connsiteY242" fmla="*/ 174838 h 293725"/>
              <a:gd name="connsiteX243" fmla="*/ 2543707 w 3199564"/>
              <a:gd name="connsiteY243" fmla="*/ 143137 h 293725"/>
              <a:gd name="connsiteX244" fmla="*/ 2590223 w 3199564"/>
              <a:gd name="connsiteY244" fmla="*/ 109303 h 293725"/>
              <a:gd name="connsiteX245" fmla="*/ 2633050 w 3199564"/>
              <a:gd name="connsiteY245" fmla="*/ 121013 h 293725"/>
              <a:gd name="connsiteX246" fmla="*/ 2639358 w 3199564"/>
              <a:gd name="connsiteY246" fmla="*/ 122670 h 293725"/>
              <a:gd name="connsiteX247" fmla="*/ 2648993 w 3199564"/>
              <a:gd name="connsiteY247" fmla="*/ 111788 h 293725"/>
              <a:gd name="connsiteX248" fmla="*/ 2643519 w 3199564"/>
              <a:gd name="connsiteY248" fmla="*/ 103863 h 293725"/>
              <a:gd name="connsiteX249" fmla="*/ 2590223 w 3199564"/>
              <a:gd name="connsiteY249" fmla="*/ 90141 h 293725"/>
              <a:gd name="connsiteX250" fmla="*/ 2522650 w 3199564"/>
              <a:gd name="connsiteY250" fmla="*/ 143133 h 293725"/>
              <a:gd name="connsiteX251" fmla="*/ 2574284 w 3199564"/>
              <a:gd name="connsiteY251" fmla="*/ 194824 h 293725"/>
              <a:gd name="connsiteX252" fmla="*/ 2602481 w 3199564"/>
              <a:gd name="connsiteY252" fmla="*/ 203226 h 293725"/>
              <a:gd name="connsiteX253" fmla="*/ 2638171 w 3199564"/>
              <a:gd name="connsiteY253" fmla="*/ 237767 h 293725"/>
              <a:gd name="connsiteX254" fmla="*/ 2590223 w 3199564"/>
              <a:gd name="connsiteY254" fmla="*/ 274552 h 293725"/>
              <a:gd name="connsiteX255" fmla="*/ 2537403 w 3199564"/>
              <a:gd name="connsiteY255" fmla="*/ 254913 h 293725"/>
              <a:gd name="connsiteX256" fmla="*/ 2528958 w 3199564"/>
              <a:gd name="connsiteY256" fmla="*/ 250302 h 293725"/>
              <a:gd name="connsiteX257" fmla="*/ 2518489 w 3199564"/>
              <a:gd name="connsiteY257" fmla="*/ 261184 h 293725"/>
              <a:gd name="connsiteX258" fmla="*/ 2522650 w 3199564"/>
              <a:gd name="connsiteY258" fmla="*/ 268635 h 293725"/>
              <a:gd name="connsiteX259" fmla="*/ 2781184 w 3199564"/>
              <a:gd name="connsiteY259" fmla="*/ 274556 h 293725"/>
              <a:gd name="connsiteX260" fmla="*/ 2745970 w 3199564"/>
              <a:gd name="connsiteY260" fmla="*/ 242027 h 293725"/>
              <a:gd name="connsiteX261" fmla="*/ 2745970 w 3199564"/>
              <a:gd name="connsiteY261" fmla="*/ 114746 h 293725"/>
              <a:gd name="connsiteX262" fmla="*/ 2749778 w 3199564"/>
              <a:gd name="connsiteY262" fmla="*/ 110959 h 293725"/>
              <a:gd name="connsiteX263" fmla="*/ 2782017 w 3199564"/>
              <a:gd name="connsiteY263" fmla="*/ 110959 h 293725"/>
              <a:gd name="connsiteX264" fmla="*/ 2790467 w 3199564"/>
              <a:gd name="connsiteY264" fmla="*/ 101378 h 293725"/>
              <a:gd name="connsiteX265" fmla="*/ 2782017 w 3199564"/>
              <a:gd name="connsiteY265" fmla="*/ 91797 h 293725"/>
              <a:gd name="connsiteX266" fmla="*/ 2749778 w 3199564"/>
              <a:gd name="connsiteY266" fmla="*/ 91797 h 293725"/>
              <a:gd name="connsiteX267" fmla="*/ 2745970 w 3199564"/>
              <a:gd name="connsiteY267" fmla="*/ 88011 h 293725"/>
              <a:gd name="connsiteX268" fmla="*/ 2745970 w 3199564"/>
              <a:gd name="connsiteY268" fmla="*/ 33717 h 293725"/>
              <a:gd name="connsiteX269" fmla="*/ 2735501 w 3199564"/>
              <a:gd name="connsiteY269" fmla="*/ 24609 h 293725"/>
              <a:gd name="connsiteX270" fmla="*/ 2725032 w 3199564"/>
              <a:gd name="connsiteY270" fmla="*/ 33717 h 293725"/>
              <a:gd name="connsiteX271" fmla="*/ 2725032 w 3199564"/>
              <a:gd name="connsiteY271" fmla="*/ 88839 h 293725"/>
              <a:gd name="connsiteX272" fmla="*/ 2721224 w 3199564"/>
              <a:gd name="connsiteY272" fmla="*/ 91797 h 293725"/>
              <a:gd name="connsiteX273" fmla="*/ 2693027 w 3199564"/>
              <a:gd name="connsiteY273" fmla="*/ 91797 h 293725"/>
              <a:gd name="connsiteX274" fmla="*/ 2684700 w 3199564"/>
              <a:gd name="connsiteY274" fmla="*/ 101378 h 293725"/>
              <a:gd name="connsiteX275" fmla="*/ 2693027 w 3199564"/>
              <a:gd name="connsiteY275" fmla="*/ 110959 h 293725"/>
              <a:gd name="connsiteX276" fmla="*/ 2721224 w 3199564"/>
              <a:gd name="connsiteY276" fmla="*/ 110959 h 293725"/>
              <a:gd name="connsiteX277" fmla="*/ 2725032 w 3199564"/>
              <a:gd name="connsiteY277" fmla="*/ 113440 h 293725"/>
              <a:gd name="connsiteX278" fmla="*/ 2725032 w 3199564"/>
              <a:gd name="connsiteY278" fmla="*/ 237408 h 293725"/>
              <a:gd name="connsiteX279" fmla="*/ 2781184 w 3199564"/>
              <a:gd name="connsiteY279" fmla="*/ 293718 h 293725"/>
              <a:gd name="connsiteX280" fmla="*/ 2790467 w 3199564"/>
              <a:gd name="connsiteY280" fmla="*/ 284137 h 293725"/>
              <a:gd name="connsiteX281" fmla="*/ 2781184 w 3199564"/>
              <a:gd name="connsiteY281" fmla="*/ 274556 h 293725"/>
              <a:gd name="connsiteX282" fmla="*/ 2957105 w 3199564"/>
              <a:gd name="connsiteY282" fmla="*/ 260715 h 293725"/>
              <a:gd name="connsiteX283" fmla="*/ 2910113 w 3199564"/>
              <a:gd name="connsiteY283" fmla="*/ 274556 h 293725"/>
              <a:gd name="connsiteX284" fmla="*/ 2844563 w 3199564"/>
              <a:gd name="connsiteY284" fmla="*/ 204883 h 293725"/>
              <a:gd name="connsiteX285" fmla="*/ 2847895 w 3199564"/>
              <a:gd name="connsiteY285" fmla="*/ 201924 h 293725"/>
              <a:gd name="connsiteX286" fmla="*/ 2963412 w 3199564"/>
              <a:gd name="connsiteY286" fmla="*/ 201924 h 293725"/>
              <a:gd name="connsiteX287" fmla="*/ 2983045 w 3199564"/>
              <a:gd name="connsiteY287" fmla="*/ 177319 h 293725"/>
              <a:gd name="connsiteX288" fmla="*/ 2904166 w 3199564"/>
              <a:gd name="connsiteY288" fmla="*/ 90141 h 293725"/>
              <a:gd name="connsiteX289" fmla="*/ 2823629 w 3199564"/>
              <a:gd name="connsiteY289" fmla="*/ 191870 h 293725"/>
              <a:gd name="connsiteX290" fmla="*/ 2907141 w 3199564"/>
              <a:gd name="connsiteY290" fmla="*/ 293718 h 293725"/>
              <a:gd name="connsiteX291" fmla="*/ 2973405 w 3199564"/>
              <a:gd name="connsiteY291" fmla="*/ 273728 h 293725"/>
              <a:gd name="connsiteX292" fmla="*/ 2979351 w 3199564"/>
              <a:gd name="connsiteY292" fmla="*/ 265799 h 293725"/>
              <a:gd name="connsiteX293" fmla="*/ 2968768 w 3199564"/>
              <a:gd name="connsiteY293" fmla="*/ 254444 h 293725"/>
              <a:gd name="connsiteX294" fmla="*/ 2957109 w 3199564"/>
              <a:gd name="connsiteY294" fmla="*/ 260715 h 293725"/>
              <a:gd name="connsiteX295" fmla="*/ 2963412 w 3199564"/>
              <a:gd name="connsiteY295" fmla="*/ 180278 h 293725"/>
              <a:gd name="connsiteX296" fmla="*/ 2960437 w 3199564"/>
              <a:gd name="connsiteY296" fmla="*/ 182763 h 293725"/>
              <a:gd name="connsiteX297" fmla="*/ 2847895 w 3199564"/>
              <a:gd name="connsiteY297" fmla="*/ 182763 h 293725"/>
              <a:gd name="connsiteX298" fmla="*/ 2844563 w 3199564"/>
              <a:gd name="connsiteY298" fmla="*/ 178976 h 293725"/>
              <a:gd name="connsiteX299" fmla="*/ 2904162 w 3199564"/>
              <a:gd name="connsiteY299" fmla="*/ 108829 h 293725"/>
              <a:gd name="connsiteX300" fmla="*/ 2963408 w 3199564"/>
              <a:gd name="connsiteY300" fmla="*/ 180278 h 293725"/>
              <a:gd name="connsiteX301" fmla="*/ 3123189 w 3199564"/>
              <a:gd name="connsiteY301" fmla="*/ 109303 h 293725"/>
              <a:gd name="connsiteX302" fmla="*/ 3178627 w 3199564"/>
              <a:gd name="connsiteY302" fmla="*/ 168567 h 293725"/>
              <a:gd name="connsiteX303" fmla="*/ 3178627 w 3199564"/>
              <a:gd name="connsiteY303" fmla="*/ 284492 h 293725"/>
              <a:gd name="connsiteX304" fmla="*/ 3189095 w 3199564"/>
              <a:gd name="connsiteY304" fmla="*/ 293722 h 293725"/>
              <a:gd name="connsiteX305" fmla="*/ 3199564 w 3199564"/>
              <a:gd name="connsiteY305" fmla="*/ 284492 h 293725"/>
              <a:gd name="connsiteX306" fmla="*/ 3199564 w 3199564"/>
              <a:gd name="connsiteY306" fmla="*/ 168567 h 293725"/>
              <a:gd name="connsiteX307" fmla="*/ 3123189 w 3199564"/>
              <a:gd name="connsiteY307" fmla="*/ 90141 h 293725"/>
              <a:gd name="connsiteX308" fmla="*/ 3070369 w 3199564"/>
              <a:gd name="connsiteY308" fmla="*/ 108001 h 293725"/>
              <a:gd name="connsiteX309" fmla="*/ 3066085 w 3199564"/>
              <a:gd name="connsiteY309" fmla="*/ 110959 h 293725"/>
              <a:gd name="connsiteX310" fmla="*/ 3064062 w 3199564"/>
              <a:gd name="connsiteY310" fmla="*/ 108001 h 293725"/>
              <a:gd name="connsiteX311" fmla="*/ 3064062 w 3199564"/>
              <a:gd name="connsiteY311" fmla="*/ 98420 h 293725"/>
              <a:gd name="connsiteX312" fmla="*/ 3053593 w 3199564"/>
              <a:gd name="connsiteY312" fmla="*/ 90141 h 293725"/>
              <a:gd name="connsiteX313" fmla="*/ 3043005 w 3199564"/>
              <a:gd name="connsiteY313" fmla="*/ 99244 h 293725"/>
              <a:gd name="connsiteX314" fmla="*/ 3043005 w 3199564"/>
              <a:gd name="connsiteY314" fmla="*/ 284488 h 293725"/>
              <a:gd name="connsiteX315" fmla="*/ 3053593 w 3199564"/>
              <a:gd name="connsiteY315" fmla="*/ 293718 h 293725"/>
              <a:gd name="connsiteX316" fmla="*/ 3064062 w 3199564"/>
              <a:gd name="connsiteY316" fmla="*/ 284488 h 293725"/>
              <a:gd name="connsiteX317" fmla="*/ 3064062 w 3199564"/>
              <a:gd name="connsiteY317" fmla="*/ 165253 h 293725"/>
              <a:gd name="connsiteX318" fmla="*/ 3123189 w 3199564"/>
              <a:gd name="connsiteY318" fmla="*/ 109303 h 29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</a:cxnLst>
            <a:rect l="l" t="t" r="r" b="b"/>
            <a:pathLst>
              <a:path w="3199564" h="293725">
                <a:moveTo>
                  <a:pt x="228301" y="18337"/>
                </a:moveTo>
                <a:cubicBezTo>
                  <a:pt x="230325" y="12425"/>
                  <a:pt x="230801" y="11242"/>
                  <a:pt x="230801" y="9940"/>
                </a:cubicBezTo>
                <a:cubicBezTo>
                  <a:pt x="230801" y="4142"/>
                  <a:pt x="223664" y="4"/>
                  <a:pt x="217357" y="4"/>
                </a:cubicBezTo>
                <a:cubicBezTo>
                  <a:pt x="214024" y="4"/>
                  <a:pt x="210696" y="1661"/>
                  <a:pt x="209030" y="6627"/>
                </a:cubicBezTo>
                <a:lnTo>
                  <a:pt x="118373" y="258699"/>
                </a:lnTo>
                <a:cubicBezTo>
                  <a:pt x="117540" y="261184"/>
                  <a:pt x="117064" y="263669"/>
                  <a:pt x="115402" y="263669"/>
                </a:cubicBezTo>
                <a:cubicBezTo>
                  <a:pt x="113736" y="263669"/>
                  <a:pt x="113260" y="261184"/>
                  <a:pt x="112427" y="258699"/>
                </a:cubicBezTo>
                <a:lnTo>
                  <a:pt x="21771" y="6627"/>
                </a:lnTo>
                <a:cubicBezTo>
                  <a:pt x="20109" y="1661"/>
                  <a:pt x="16776" y="4"/>
                  <a:pt x="13444" y="4"/>
                </a:cubicBezTo>
                <a:cubicBezTo>
                  <a:pt x="7136" y="4"/>
                  <a:pt x="0" y="4142"/>
                  <a:pt x="0" y="9940"/>
                </a:cubicBezTo>
                <a:cubicBezTo>
                  <a:pt x="0" y="11242"/>
                  <a:pt x="357" y="12425"/>
                  <a:pt x="2499" y="18337"/>
                </a:cubicBezTo>
                <a:lnTo>
                  <a:pt x="96956" y="276568"/>
                </a:lnTo>
                <a:cubicBezTo>
                  <a:pt x="102787" y="292534"/>
                  <a:pt x="108615" y="293722"/>
                  <a:pt x="115398" y="293722"/>
                </a:cubicBezTo>
                <a:cubicBezTo>
                  <a:pt x="122059" y="293722"/>
                  <a:pt x="128005" y="292538"/>
                  <a:pt x="133837" y="276568"/>
                </a:cubicBezTo>
                <a:lnTo>
                  <a:pt x="228293" y="18337"/>
                </a:lnTo>
                <a:close/>
                <a:moveTo>
                  <a:pt x="372734" y="260715"/>
                </a:moveTo>
                <a:cubicBezTo>
                  <a:pt x="356319" y="269945"/>
                  <a:pt x="340852" y="274556"/>
                  <a:pt x="325742" y="274556"/>
                </a:cubicBezTo>
                <a:cubicBezTo>
                  <a:pt x="271137" y="274556"/>
                  <a:pt x="261501" y="250306"/>
                  <a:pt x="260192" y="204883"/>
                </a:cubicBezTo>
                <a:cubicBezTo>
                  <a:pt x="260192" y="203230"/>
                  <a:pt x="261025" y="201924"/>
                  <a:pt x="263524" y="201924"/>
                </a:cubicBezTo>
                <a:lnTo>
                  <a:pt x="379041" y="201924"/>
                </a:lnTo>
                <a:cubicBezTo>
                  <a:pt x="396171" y="201924"/>
                  <a:pt x="398674" y="189863"/>
                  <a:pt x="398674" y="177319"/>
                </a:cubicBezTo>
                <a:cubicBezTo>
                  <a:pt x="398674" y="121372"/>
                  <a:pt x="376899" y="90141"/>
                  <a:pt x="319795" y="90141"/>
                </a:cubicBezTo>
                <a:cubicBezTo>
                  <a:pt x="250560" y="90141"/>
                  <a:pt x="239258" y="134732"/>
                  <a:pt x="239258" y="191870"/>
                </a:cubicBezTo>
                <a:cubicBezTo>
                  <a:pt x="239258" y="256574"/>
                  <a:pt x="253536" y="293718"/>
                  <a:pt x="322770" y="293718"/>
                </a:cubicBezTo>
                <a:cubicBezTo>
                  <a:pt x="348345" y="293718"/>
                  <a:pt x="371905" y="284961"/>
                  <a:pt x="389034" y="273728"/>
                </a:cubicBezTo>
                <a:cubicBezTo>
                  <a:pt x="392366" y="271598"/>
                  <a:pt x="394980" y="268284"/>
                  <a:pt x="394980" y="265799"/>
                </a:cubicBezTo>
                <a:cubicBezTo>
                  <a:pt x="394980" y="260360"/>
                  <a:pt x="390343" y="254444"/>
                  <a:pt x="384397" y="254444"/>
                </a:cubicBezTo>
                <a:cubicBezTo>
                  <a:pt x="381541" y="254444"/>
                  <a:pt x="377736" y="257875"/>
                  <a:pt x="372738" y="260715"/>
                </a:cubicBezTo>
                <a:close/>
                <a:moveTo>
                  <a:pt x="379041" y="180278"/>
                </a:moveTo>
                <a:cubicBezTo>
                  <a:pt x="379041" y="182289"/>
                  <a:pt x="377732" y="182763"/>
                  <a:pt x="376066" y="182763"/>
                </a:cubicBezTo>
                <a:lnTo>
                  <a:pt x="263524" y="182763"/>
                </a:lnTo>
                <a:cubicBezTo>
                  <a:pt x="260668" y="182763"/>
                  <a:pt x="260192" y="181106"/>
                  <a:pt x="260192" y="178976"/>
                </a:cubicBezTo>
                <a:cubicBezTo>
                  <a:pt x="260192" y="135564"/>
                  <a:pt x="272323" y="108829"/>
                  <a:pt x="319791" y="108829"/>
                </a:cubicBezTo>
                <a:cubicBezTo>
                  <a:pt x="369759" y="108829"/>
                  <a:pt x="379037" y="138878"/>
                  <a:pt x="379037" y="180278"/>
                </a:cubicBezTo>
                <a:close/>
                <a:moveTo>
                  <a:pt x="443934" y="268639"/>
                </a:moveTo>
                <a:cubicBezTo>
                  <a:pt x="458212" y="282007"/>
                  <a:pt x="481291" y="293722"/>
                  <a:pt x="511507" y="293722"/>
                </a:cubicBezTo>
                <a:cubicBezTo>
                  <a:pt x="550173" y="293722"/>
                  <a:pt x="580393" y="274083"/>
                  <a:pt x="580393" y="237771"/>
                </a:cubicBezTo>
                <a:cubicBezTo>
                  <a:pt x="580393" y="211509"/>
                  <a:pt x="565283" y="195661"/>
                  <a:pt x="527450" y="183591"/>
                </a:cubicBezTo>
                <a:lnTo>
                  <a:pt x="499848" y="174838"/>
                </a:lnTo>
                <a:cubicBezTo>
                  <a:pt x="477126" y="167742"/>
                  <a:pt x="464991" y="160169"/>
                  <a:pt x="464991" y="143137"/>
                </a:cubicBezTo>
                <a:cubicBezTo>
                  <a:pt x="464991" y="121372"/>
                  <a:pt x="483072" y="109303"/>
                  <a:pt x="511507" y="109303"/>
                </a:cubicBezTo>
                <a:cubicBezTo>
                  <a:pt x="525427" y="109303"/>
                  <a:pt x="538395" y="112261"/>
                  <a:pt x="554334" y="121013"/>
                </a:cubicBezTo>
                <a:cubicBezTo>
                  <a:pt x="556834" y="122197"/>
                  <a:pt x="558143" y="122670"/>
                  <a:pt x="560642" y="122670"/>
                </a:cubicBezTo>
                <a:cubicBezTo>
                  <a:pt x="564803" y="122670"/>
                  <a:pt x="570277" y="117586"/>
                  <a:pt x="570277" y="111788"/>
                </a:cubicBezTo>
                <a:cubicBezTo>
                  <a:pt x="570277" y="108829"/>
                  <a:pt x="568611" y="105989"/>
                  <a:pt x="564803" y="103863"/>
                </a:cubicBezTo>
                <a:cubicBezTo>
                  <a:pt x="552672" y="95935"/>
                  <a:pt x="532564" y="90141"/>
                  <a:pt x="511507" y="90141"/>
                </a:cubicBezTo>
                <a:cubicBezTo>
                  <a:pt x="472131" y="90141"/>
                  <a:pt x="443934" y="108829"/>
                  <a:pt x="443934" y="143133"/>
                </a:cubicBezTo>
                <a:cubicBezTo>
                  <a:pt x="443934" y="170578"/>
                  <a:pt x="462853" y="185243"/>
                  <a:pt x="495568" y="194824"/>
                </a:cubicBezTo>
                <a:lnTo>
                  <a:pt x="523765" y="203226"/>
                </a:lnTo>
                <a:cubicBezTo>
                  <a:pt x="550530" y="211150"/>
                  <a:pt x="559456" y="221559"/>
                  <a:pt x="559456" y="237767"/>
                </a:cubicBezTo>
                <a:cubicBezTo>
                  <a:pt x="559456" y="261539"/>
                  <a:pt x="539704" y="274552"/>
                  <a:pt x="511507" y="274552"/>
                </a:cubicBezTo>
                <a:cubicBezTo>
                  <a:pt x="485575" y="274552"/>
                  <a:pt x="470822" y="265322"/>
                  <a:pt x="458688" y="254913"/>
                </a:cubicBezTo>
                <a:cubicBezTo>
                  <a:pt x="454526" y="251599"/>
                  <a:pt x="453693" y="250302"/>
                  <a:pt x="450242" y="250302"/>
                </a:cubicBezTo>
                <a:cubicBezTo>
                  <a:pt x="445248" y="250302"/>
                  <a:pt x="439773" y="255745"/>
                  <a:pt x="439773" y="261184"/>
                </a:cubicBezTo>
                <a:cubicBezTo>
                  <a:pt x="439773" y="264143"/>
                  <a:pt x="441082" y="265795"/>
                  <a:pt x="443934" y="268635"/>
                </a:cubicBezTo>
                <a:close/>
                <a:moveTo>
                  <a:pt x="658488" y="15857"/>
                </a:moveTo>
                <a:cubicBezTo>
                  <a:pt x="658488" y="6627"/>
                  <a:pt x="651709" y="4"/>
                  <a:pt x="642549" y="4"/>
                </a:cubicBezTo>
                <a:cubicBezTo>
                  <a:pt x="632790" y="4"/>
                  <a:pt x="626130" y="6627"/>
                  <a:pt x="626130" y="15857"/>
                </a:cubicBezTo>
                <a:cubicBezTo>
                  <a:pt x="626130" y="25433"/>
                  <a:pt x="632790" y="32060"/>
                  <a:pt x="642549" y="32060"/>
                </a:cubicBezTo>
                <a:cubicBezTo>
                  <a:pt x="651709" y="32060"/>
                  <a:pt x="658488" y="25437"/>
                  <a:pt x="658488" y="15857"/>
                </a:cubicBezTo>
                <a:close/>
                <a:moveTo>
                  <a:pt x="631961" y="284492"/>
                </a:moveTo>
                <a:cubicBezTo>
                  <a:pt x="631961" y="291237"/>
                  <a:pt x="637075" y="293722"/>
                  <a:pt x="642549" y="293722"/>
                </a:cubicBezTo>
                <a:cubicBezTo>
                  <a:pt x="647543" y="293722"/>
                  <a:pt x="653018" y="291237"/>
                  <a:pt x="653018" y="284492"/>
                </a:cubicBezTo>
                <a:lnTo>
                  <a:pt x="653018" y="99248"/>
                </a:lnTo>
                <a:cubicBezTo>
                  <a:pt x="653018" y="92626"/>
                  <a:pt x="647543" y="90145"/>
                  <a:pt x="642549" y="90145"/>
                </a:cubicBezTo>
                <a:cubicBezTo>
                  <a:pt x="637075" y="90145"/>
                  <a:pt x="631961" y="92626"/>
                  <a:pt x="631961" y="99248"/>
                </a:cubicBezTo>
                <a:lnTo>
                  <a:pt x="631961" y="284492"/>
                </a:lnTo>
                <a:close/>
                <a:moveTo>
                  <a:pt x="803635" y="109303"/>
                </a:moveTo>
                <a:cubicBezTo>
                  <a:pt x="841463" y="109303"/>
                  <a:pt x="859073" y="126808"/>
                  <a:pt x="859073" y="168567"/>
                </a:cubicBezTo>
                <a:lnTo>
                  <a:pt x="859073" y="284492"/>
                </a:lnTo>
                <a:cubicBezTo>
                  <a:pt x="859073" y="291237"/>
                  <a:pt x="864071" y="293722"/>
                  <a:pt x="869541" y="293722"/>
                </a:cubicBezTo>
                <a:cubicBezTo>
                  <a:pt x="874540" y="293722"/>
                  <a:pt x="880010" y="291237"/>
                  <a:pt x="880010" y="284492"/>
                </a:cubicBezTo>
                <a:lnTo>
                  <a:pt x="880010" y="168567"/>
                </a:lnTo>
                <a:cubicBezTo>
                  <a:pt x="880010" y="122670"/>
                  <a:pt x="860739" y="90141"/>
                  <a:pt x="803635" y="90141"/>
                </a:cubicBezTo>
                <a:cubicBezTo>
                  <a:pt x="789358" y="90141"/>
                  <a:pt x="769253" y="92622"/>
                  <a:pt x="750815" y="108001"/>
                </a:cubicBezTo>
                <a:cubicBezTo>
                  <a:pt x="749502" y="108829"/>
                  <a:pt x="747364" y="110959"/>
                  <a:pt x="746531" y="110959"/>
                </a:cubicBezTo>
                <a:cubicBezTo>
                  <a:pt x="744865" y="110959"/>
                  <a:pt x="744507" y="109653"/>
                  <a:pt x="744507" y="108001"/>
                </a:cubicBezTo>
                <a:lnTo>
                  <a:pt x="744507" y="8283"/>
                </a:lnTo>
                <a:cubicBezTo>
                  <a:pt x="744507" y="2012"/>
                  <a:pt x="738200" y="0"/>
                  <a:pt x="734039" y="0"/>
                </a:cubicBezTo>
                <a:cubicBezTo>
                  <a:pt x="728564" y="0"/>
                  <a:pt x="723451" y="2485"/>
                  <a:pt x="723451" y="9108"/>
                </a:cubicBezTo>
                <a:lnTo>
                  <a:pt x="723451" y="284488"/>
                </a:lnTo>
                <a:cubicBezTo>
                  <a:pt x="723451" y="291233"/>
                  <a:pt x="728564" y="293718"/>
                  <a:pt x="734039" y="293718"/>
                </a:cubicBezTo>
                <a:cubicBezTo>
                  <a:pt x="739033" y="293718"/>
                  <a:pt x="744507" y="291233"/>
                  <a:pt x="744507" y="284488"/>
                </a:cubicBezTo>
                <a:lnTo>
                  <a:pt x="744507" y="165253"/>
                </a:lnTo>
                <a:cubicBezTo>
                  <a:pt x="744507" y="141003"/>
                  <a:pt x="751644" y="109303"/>
                  <a:pt x="803635" y="109303"/>
                </a:cubicBezTo>
                <a:close/>
                <a:moveTo>
                  <a:pt x="1005980" y="274556"/>
                </a:moveTo>
                <a:cubicBezTo>
                  <a:pt x="968147" y="274556"/>
                  <a:pt x="950538" y="257051"/>
                  <a:pt x="950538" y="215292"/>
                </a:cubicBezTo>
                <a:lnTo>
                  <a:pt x="950538" y="99248"/>
                </a:lnTo>
                <a:cubicBezTo>
                  <a:pt x="950538" y="92626"/>
                  <a:pt x="945543" y="90145"/>
                  <a:pt x="940069" y="90145"/>
                </a:cubicBezTo>
                <a:cubicBezTo>
                  <a:pt x="935075" y="90145"/>
                  <a:pt x="929600" y="92626"/>
                  <a:pt x="929600" y="99248"/>
                </a:cubicBezTo>
                <a:lnTo>
                  <a:pt x="929600" y="215292"/>
                </a:lnTo>
                <a:cubicBezTo>
                  <a:pt x="929600" y="261188"/>
                  <a:pt x="948876" y="293722"/>
                  <a:pt x="1005980" y="293722"/>
                </a:cubicBezTo>
                <a:cubicBezTo>
                  <a:pt x="1020257" y="293722"/>
                  <a:pt x="1040361" y="291237"/>
                  <a:pt x="1058800" y="275739"/>
                </a:cubicBezTo>
                <a:cubicBezTo>
                  <a:pt x="1060109" y="274911"/>
                  <a:pt x="1062132" y="272899"/>
                  <a:pt x="1063084" y="272899"/>
                </a:cubicBezTo>
                <a:cubicBezTo>
                  <a:pt x="1064746" y="272899"/>
                  <a:pt x="1065107" y="274083"/>
                  <a:pt x="1065107" y="275739"/>
                </a:cubicBezTo>
                <a:lnTo>
                  <a:pt x="1065107" y="285443"/>
                </a:lnTo>
                <a:cubicBezTo>
                  <a:pt x="1065107" y="291592"/>
                  <a:pt x="1071410" y="293726"/>
                  <a:pt x="1075576" y="293726"/>
                </a:cubicBezTo>
                <a:cubicBezTo>
                  <a:pt x="1081046" y="293726"/>
                  <a:pt x="1086159" y="291241"/>
                  <a:pt x="1086159" y="284496"/>
                </a:cubicBezTo>
                <a:lnTo>
                  <a:pt x="1086159" y="99252"/>
                </a:lnTo>
                <a:cubicBezTo>
                  <a:pt x="1086159" y="92630"/>
                  <a:pt x="1081046" y="90149"/>
                  <a:pt x="1075576" y="90149"/>
                </a:cubicBezTo>
                <a:cubicBezTo>
                  <a:pt x="1070577" y="90149"/>
                  <a:pt x="1065107" y="92630"/>
                  <a:pt x="1065107" y="99252"/>
                </a:cubicBezTo>
                <a:lnTo>
                  <a:pt x="1065107" y="218609"/>
                </a:lnTo>
                <a:cubicBezTo>
                  <a:pt x="1065107" y="242859"/>
                  <a:pt x="1057971" y="274560"/>
                  <a:pt x="1005980" y="274560"/>
                </a:cubicBezTo>
                <a:close/>
                <a:moveTo>
                  <a:pt x="1169203" y="191874"/>
                </a:moveTo>
                <a:cubicBezTo>
                  <a:pt x="1169203" y="143492"/>
                  <a:pt x="1173841" y="109307"/>
                  <a:pt x="1228803" y="109307"/>
                </a:cubicBezTo>
                <a:cubicBezTo>
                  <a:pt x="1283769" y="109307"/>
                  <a:pt x="1288406" y="143492"/>
                  <a:pt x="1288406" y="191874"/>
                </a:cubicBezTo>
                <a:cubicBezTo>
                  <a:pt x="1288406" y="240370"/>
                  <a:pt x="1283769" y="274556"/>
                  <a:pt x="1228803" y="274556"/>
                </a:cubicBezTo>
                <a:cubicBezTo>
                  <a:pt x="1173841" y="274556"/>
                  <a:pt x="1169203" y="240370"/>
                  <a:pt x="1169203" y="191874"/>
                </a:cubicBezTo>
                <a:close/>
                <a:moveTo>
                  <a:pt x="1148266" y="191874"/>
                </a:moveTo>
                <a:cubicBezTo>
                  <a:pt x="1148266" y="249482"/>
                  <a:pt x="1159211" y="293722"/>
                  <a:pt x="1228803" y="293722"/>
                </a:cubicBezTo>
                <a:cubicBezTo>
                  <a:pt x="1298518" y="293722"/>
                  <a:pt x="1309343" y="249478"/>
                  <a:pt x="1309343" y="191874"/>
                </a:cubicBezTo>
                <a:cubicBezTo>
                  <a:pt x="1309343" y="134263"/>
                  <a:pt x="1298518" y="90145"/>
                  <a:pt x="1228803" y="90145"/>
                </a:cubicBezTo>
                <a:cubicBezTo>
                  <a:pt x="1159211" y="90145"/>
                  <a:pt x="1148266" y="134263"/>
                  <a:pt x="1148266" y="191874"/>
                </a:cubicBezTo>
                <a:close/>
                <a:moveTo>
                  <a:pt x="1411778" y="293722"/>
                </a:moveTo>
                <a:cubicBezTo>
                  <a:pt x="1421061" y="293722"/>
                  <a:pt x="1425579" y="290763"/>
                  <a:pt x="1425579" y="283309"/>
                </a:cubicBezTo>
                <a:cubicBezTo>
                  <a:pt x="1425579" y="277041"/>
                  <a:pt x="1421894" y="274083"/>
                  <a:pt x="1416776" y="274083"/>
                </a:cubicBezTo>
                <a:cubicBezTo>
                  <a:pt x="1399647" y="274083"/>
                  <a:pt x="1392506" y="268284"/>
                  <a:pt x="1392506" y="249478"/>
                </a:cubicBezTo>
                <a:lnTo>
                  <a:pt x="1392506" y="9112"/>
                </a:lnTo>
                <a:cubicBezTo>
                  <a:pt x="1392506" y="2489"/>
                  <a:pt x="1387032" y="4"/>
                  <a:pt x="1382038" y="4"/>
                </a:cubicBezTo>
                <a:cubicBezTo>
                  <a:pt x="1376563" y="4"/>
                  <a:pt x="1371450" y="2489"/>
                  <a:pt x="1371450" y="9112"/>
                </a:cubicBezTo>
                <a:lnTo>
                  <a:pt x="1371450" y="252436"/>
                </a:lnTo>
                <a:cubicBezTo>
                  <a:pt x="1371450" y="284137"/>
                  <a:pt x="1389531" y="293722"/>
                  <a:pt x="1411778" y="293722"/>
                </a:cubicBezTo>
                <a:close/>
                <a:moveTo>
                  <a:pt x="1530517" y="274556"/>
                </a:moveTo>
                <a:cubicBezTo>
                  <a:pt x="1507441" y="274556"/>
                  <a:pt x="1495302" y="262490"/>
                  <a:pt x="1495302" y="242027"/>
                </a:cubicBezTo>
                <a:lnTo>
                  <a:pt x="1495302" y="114746"/>
                </a:lnTo>
                <a:cubicBezTo>
                  <a:pt x="1495302" y="111788"/>
                  <a:pt x="1496611" y="110959"/>
                  <a:pt x="1499110" y="110959"/>
                </a:cubicBezTo>
                <a:lnTo>
                  <a:pt x="1531350" y="110959"/>
                </a:lnTo>
                <a:cubicBezTo>
                  <a:pt x="1537657" y="110959"/>
                  <a:pt x="1539799" y="105989"/>
                  <a:pt x="1539799" y="101378"/>
                </a:cubicBezTo>
                <a:cubicBezTo>
                  <a:pt x="1539799" y="96294"/>
                  <a:pt x="1537657" y="91797"/>
                  <a:pt x="1531350" y="91797"/>
                </a:cubicBezTo>
                <a:lnTo>
                  <a:pt x="1499110" y="91797"/>
                </a:lnTo>
                <a:cubicBezTo>
                  <a:pt x="1496611" y="91797"/>
                  <a:pt x="1495302" y="90969"/>
                  <a:pt x="1495302" y="88011"/>
                </a:cubicBezTo>
                <a:lnTo>
                  <a:pt x="1495302" y="33717"/>
                </a:lnTo>
                <a:cubicBezTo>
                  <a:pt x="1495302" y="27094"/>
                  <a:pt x="1489832" y="24609"/>
                  <a:pt x="1484833" y="24609"/>
                </a:cubicBezTo>
                <a:cubicBezTo>
                  <a:pt x="1479363" y="24609"/>
                  <a:pt x="1474364" y="27094"/>
                  <a:pt x="1474364" y="33717"/>
                </a:cubicBezTo>
                <a:lnTo>
                  <a:pt x="1474364" y="88839"/>
                </a:lnTo>
                <a:cubicBezTo>
                  <a:pt x="1474364" y="90969"/>
                  <a:pt x="1472579" y="91797"/>
                  <a:pt x="1470556" y="91797"/>
                </a:cubicBezTo>
                <a:lnTo>
                  <a:pt x="1442359" y="91797"/>
                </a:lnTo>
                <a:cubicBezTo>
                  <a:pt x="1436175" y="91797"/>
                  <a:pt x="1434033" y="96294"/>
                  <a:pt x="1434033" y="101378"/>
                </a:cubicBezTo>
                <a:cubicBezTo>
                  <a:pt x="1434033" y="105989"/>
                  <a:pt x="1436171" y="110959"/>
                  <a:pt x="1442359" y="110959"/>
                </a:cubicBezTo>
                <a:lnTo>
                  <a:pt x="1470556" y="110959"/>
                </a:lnTo>
                <a:cubicBezTo>
                  <a:pt x="1472579" y="110959"/>
                  <a:pt x="1474364" y="111314"/>
                  <a:pt x="1474364" y="113440"/>
                </a:cubicBezTo>
                <a:lnTo>
                  <a:pt x="1474364" y="237408"/>
                </a:lnTo>
                <a:cubicBezTo>
                  <a:pt x="1474364" y="273254"/>
                  <a:pt x="1493164" y="293718"/>
                  <a:pt x="1530517" y="293718"/>
                </a:cubicBezTo>
                <a:cubicBezTo>
                  <a:pt x="1537300" y="293718"/>
                  <a:pt x="1539799" y="288748"/>
                  <a:pt x="1539799" y="284137"/>
                </a:cubicBezTo>
                <a:cubicBezTo>
                  <a:pt x="1539799" y="279167"/>
                  <a:pt x="1537300" y="274556"/>
                  <a:pt x="1530517" y="274556"/>
                </a:cubicBezTo>
                <a:close/>
                <a:moveTo>
                  <a:pt x="1593899" y="191874"/>
                </a:moveTo>
                <a:cubicBezTo>
                  <a:pt x="1593899" y="143492"/>
                  <a:pt x="1598537" y="109307"/>
                  <a:pt x="1653499" y="109307"/>
                </a:cubicBezTo>
                <a:cubicBezTo>
                  <a:pt x="1708465" y="109307"/>
                  <a:pt x="1713102" y="143492"/>
                  <a:pt x="1713102" y="191874"/>
                </a:cubicBezTo>
                <a:cubicBezTo>
                  <a:pt x="1713102" y="240370"/>
                  <a:pt x="1708465" y="274556"/>
                  <a:pt x="1653499" y="274556"/>
                </a:cubicBezTo>
                <a:cubicBezTo>
                  <a:pt x="1598537" y="274556"/>
                  <a:pt x="1593899" y="240370"/>
                  <a:pt x="1593899" y="191874"/>
                </a:cubicBezTo>
                <a:close/>
                <a:moveTo>
                  <a:pt x="1572962" y="191874"/>
                </a:moveTo>
                <a:cubicBezTo>
                  <a:pt x="1572962" y="249482"/>
                  <a:pt x="1583907" y="293722"/>
                  <a:pt x="1653499" y="293722"/>
                </a:cubicBezTo>
                <a:cubicBezTo>
                  <a:pt x="1723214" y="293722"/>
                  <a:pt x="1734039" y="249478"/>
                  <a:pt x="1734039" y="191874"/>
                </a:cubicBezTo>
                <a:cubicBezTo>
                  <a:pt x="1734039" y="134263"/>
                  <a:pt x="1723214" y="90145"/>
                  <a:pt x="1653499" y="90145"/>
                </a:cubicBezTo>
                <a:cubicBezTo>
                  <a:pt x="1583907" y="90145"/>
                  <a:pt x="1572962" y="134263"/>
                  <a:pt x="1572962" y="191874"/>
                </a:cubicBezTo>
                <a:close/>
                <a:moveTo>
                  <a:pt x="1836474" y="293722"/>
                </a:moveTo>
                <a:cubicBezTo>
                  <a:pt x="1845756" y="293722"/>
                  <a:pt x="1850275" y="290763"/>
                  <a:pt x="1850275" y="283309"/>
                </a:cubicBezTo>
                <a:cubicBezTo>
                  <a:pt x="1850275" y="277041"/>
                  <a:pt x="1846590" y="274083"/>
                  <a:pt x="1841472" y="274083"/>
                </a:cubicBezTo>
                <a:cubicBezTo>
                  <a:pt x="1824343" y="274083"/>
                  <a:pt x="1817202" y="268284"/>
                  <a:pt x="1817202" y="249478"/>
                </a:cubicBezTo>
                <a:lnTo>
                  <a:pt x="1817202" y="9112"/>
                </a:lnTo>
                <a:cubicBezTo>
                  <a:pt x="1817202" y="2489"/>
                  <a:pt x="1811728" y="4"/>
                  <a:pt x="1806734" y="4"/>
                </a:cubicBezTo>
                <a:cubicBezTo>
                  <a:pt x="1801259" y="4"/>
                  <a:pt x="1796146" y="2489"/>
                  <a:pt x="1796146" y="9112"/>
                </a:cubicBezTo>
                <a:lnTo>
                  <a:pt x="1796146" y="252436"/>
                </a:lnTo>
                <a:cubicBezTo>
                  <a:pt x="1796146" y="284137"/>
                  <a:pt x="1814227" y="293722"/>
                  <a:pt x="1836474" y="293722"/>
                </a:cubicBezTo>
                <a:close/>
                <a:moveTo>
                  <a:pt x="2011951" y="221563"/>
                </a:moveTo>
                <a:cubicBezTo>
                  <a:pt x="2011951" y="249951"/>
                  <a:pt x="1994346" y="274556"/>
                  <a:pt x="1952348" y="274556"/>
                </a:cubicBezTo>
                <a:cubicBezTo>
                  <a:pt x="1916300" y="274556"/>
                  <a:pt x="1900357" y="259063"/>
                  <a:pt x="1900357" y="236110"/>
                </a:cubicBezTo>
                <a:cubicBezTo>
                  <a:pt x="1900357" y="202753"/>
                  <a:pt x="1929740" y="197783"/>
                  <a:pt x="1962460" y="197783"/>
                </a:cubicBezTo>
                <a:lnTo>
                  <a:pt x="2008143" y="197783"/>
                </a:lnTo>
                <a:cubicBezTo>
                  <a:pt x="2011114" y="197783"/>
                  <a:pt x="2011951" y="198966"/>
                  <a:pt x="2011951" y="201447"/>
                </a:cubicBezTo>
                <a:lnTo>
                  <a:pt x="2011951" y="221559"/>
                </a:lnTo>
                <a:close/>
                <a:moveTo>
                  <a:pt x="2043472" y="275384"/>
                </a:moveTo>
                <a:cubicBezTo>
                  <a:pt x="2037169" y="275384"/>
                  <a:pt x="2033365" y="271598"/>
                  <a:pt x="2033365" y="262849"/>
                </a:cubicBezTo>
                <a:lnTo>
                  <a:pt x="2033365" y="170223"/>
                </a:lnTo>
                <a:cubicBezTo>
                  <a:pt x="2033365" y="122201"/>
                  <a:pt x="2019088" y="90145"/>
                  <a:pt x="1958655" y="90145"/>
                </a:cubicBezTo>
                <a:cubicBezTo>
                  <a:pt x="1937242" y="90145"/>
                  <a:pt x="1914158" y="94282"/>
                  <a:pt x="1895244" y="108005"/>
                </a:cubicBezTo>
                <a:cubicBezTo>
                  <a:pt x="1891559" y="110490"/>
                  <a:pt x="1890246" y="113918"/>
                  <a:pt x="1890246" y="116403"/>
                </a:cubicBezTo>
                <a:cubicBezTo>
                  <a:pt x="1890246" y="121372"/>
                  <a:pt x="1894887" y="128113"/>
                  <a:pt x="1899881" y="128113"/>
                </a:cubicBezTo>
                <a:cubicBezTo>
                  <a:pt x="1902023" y="128113"/>
                  <a:pt x="1903214" y="127285"/>
                  <a:pt x="1904043" y="126812"/>
                </a:cubicBezTo>
                <a:cubicBezTo>
                  <a:pt x="1919629" y="117586"/>
                  <a:pt x="1933069" y="109307"/>
                  <a:pt x="1957814" y="109307"/>
                </a:cubicBezTo>
                <a:cubicBezTo>
                  <a:pt x="1994695" y="109307"/>
                  <a:pt x="2011471" y="125159"/>
                  <a:pt x="2011471" y="160647"/>
                </a:cubicBezTo>
                <a:lnTo>
                  <a:pt x="2011471" y="174842"/>
                </a:lnTo>
                <a:cubicBezTo>
                  <a:pt x="2011471" y="176850"/>
                  <a:pt x="2011110" y="178507"/>
                  <a:pt x="2007782" y="178507"/>
                </a:cubicBezTo>
                <a:lnTo>
                  <a:pt x="1959484" y="178507"/>
                </a:lnTo>
                <a:cubicBezTo>
                  <a:pt x="1918319" y="178507"/>
                  <a:pt x="1879301" y="188561"/>
                  <a:pt x="1879301" y="237412"/>
                </a:cubicBezTo>
                <a:cubicBezTo>
                  <a:pt x="1879301" y="264975"/>
                  <a:pt x="1898219" y="293722"/>
                  <a:pt x="1946873" y="293722"/>
                </a:cubicBezTo>
                <a:cubicBezTo>
                  <a:pt x="1977094" y="293722"/>
                  <a:pt x="1992200" y="285794"/>
                  <a:pt x="2007786" y="272899"/>
                </a:cubicBezTo>
                <a:cubicBezTo>
                  <a:pt x="2009809" y="271247"/>
                  <a:pt x="2011951" y="268639"/>
                  <a:pt x="2013260" y="268639"/>
                </a:cubicBezTo>
                <a:cubicBezTo>
                  <a:pt x="2014094" y="268639"/>
                  <a:pt x="2014446" y="269113"/>
                  <a:pt x="2014922" y="271598"/>
                </a:cubicBezTo>
                <a:cubicBezTo>
                  <a:pt x="2017779" y="285439"/>
                  <a:pt x="2026581" y="293722"/>
                  <a:pt x="2041334" y="293722"/>
                </a:cubicBezTo>
                <a:cubicBezTo>
                  <a:pt x="2054778" y="293722"/>
                  <a:pt x="2058587" y="291237"/>
                  <a:pt x="2058587" y="284141"/>
                </a:cubicBezTo>
                <a:cubicBezTo>
                  <a:pt x="2058587" y="278698"/>
                  <a:pt x="2055968" y="275384"/>
                  <a:pt x="2051450" y="275384"/>
                </a:cubicBezTo>
                <a:lnTo>
                  <a:pt x="2043477" y="275384"/>
                </a:lnTo>
                <a:close/>
                <a:moveTo>
                  <a:pt x="2130797" y="15857"/>
                </a:moveTo>
                <a:cubicBezTo>
                  <a:pt x="2130797" y="6627"/>
                  <a:pt x="2124017" y="4"/>
                  <a:pt x="2114858" y="4"/>
                </a:cubicBezTo>
                <a:cubicBezTo>
                  <a:pt x="2105099" y="4"/>
                  <a:pt x="2098438" y="6627"/>
                  <a:pt x="2098438" y="15857"/>
                </a:cubicBezTo>
                <a:cubicBezTo>
                  <a:pt x="2098438" y="25433"/>
                  <a:pt x="2105099" y="32060"/>
                  <a:pt x="2114858" y="32060"/>
                </a:cubicBezTo>
                <a:cubicBezTo>
                  <a:pt x="2124017" y="32060"/>
                  <a:pt x="2130797" y="25437"/>
                  <a:pt x="2130797" y="15857"/>
                </a:cubicBezTo>
                <a:close/>
                <a:moveTo>
                  <a:pt x="2104270" y="284492"/>
                </a:moveTo>
                <a:cubicBezTo>
                  <a:pt x="2104270" y="291237"/>
                  <a:pt x="2109383" y="293722"/>
                  <a:pt x="2114858" y="293722"/>
                </a:cubicBezTo>
                <a:cubicBezTo>
                  <a:pt x="2119852" y="293722"/>
                  <a:pt x="2125326" y="291237"/>
                  <a:pt x="2125326" y="284492"/>
                </a:cubicBezTo>
                <a:lnTo>
                  <a:pt x="2125326" y="99248"/>
                </a:lnTo>
                <a:cubicBezTo>
                  <a:pt x="2125326" y="92626"/>
                  <a:pt x="2119852" y="90145"/>
                  <a:pt x="2114858" y="90145"/>
                </a:cubicBezTo>
                <a:cubicBezTo>
                  <a:pt x="2109383" y="90145"/>
                  <a:pt x="2104270" y="92626"/>
                  <a:pt x="2104270" y="99248"/>
                </a:cubicBezTo>
                <a:lnTo>
                  <a:pt x="2104270" y="284492"/>
                </a:lnTo>
                <a:close/>
                <a:moveTo>
                  <a:pt x="2263328" y="274556"/>
                </a:moveTo>
                <a:cubicBezTo>
                  <a:pt x="2240253" y="274556"/>
                  <a:pt x="2228114" y="262490"/>
                  <a:pt x="2228114" y="242027"/>
                </a:cubicBezTo>
                <a:lnTo>
                  <a:pt x="2228114" y="114746"/>
                </a:lnTo>
                <a:cubicBezTo>
                  <a:pt x="2228114" y="111788"/>
                  <a:pt x="2229423" y="110959"/>
                  <a:pt x="2231922" y="110959"/>
                </a:cubicBezTo>
                <a:lnTo>
                  <a:pt x="2264161" y="110959"/>
                </a:lnTo>
                <a:cubicBezTo>
                  <a:pt x="2270469" y="110959"/>
                  <a:pt x="2272611" y="105989"/>
                  <a:pt x="2272611" y="101378"/>
                </a:cubicBezTo>
                <a:cubicBezTo>
                  <a:pt x="2272611" y="96294"/>
                  <a:pt x="2270469" y="91797"/>
                  <a:pt x="2264161" y="91797"/>
                </a:cubicBezTo>
                <a:lnTo>
                  <a:pt x="2231922" y="91797"/>
                </a:lnTo>
                <a:cubicBezTo>
                  <a:pt x="2229423" y="91797"/>
                  <a:pt x="2228114" y="90969"/>
                  <a:pt x="2228114" y="88011"/>
                </a:cubicBezTo>
                <a:lnTo>
                  <a:pt x="2228114" y="33717"/>
                </a:lnTo>
                <a:cubicBezTo>
                  <a:pt x="2228114" y="27094"/>
                  <a:pt x="2222643" y="24609"/>
                  <a:pt x="2217645" y="24609"/>
                </a:cubicBezTo>
                <a:cubicBezTo>
                  <a:pt x="2212175" y="24609"/>
                  <a:pt x="2207176" y="27094"/>
                  <a:pt x="2207176" y="33717"/>
                </a:cubicBezTo>
                <a:lnTo>
                  <a:pt x="2207176" y="88839"/>
                </a:lnTo>
                <a:cubicBezTo>
                  <a:pt x="2207176" y="90969"/>
                  <a:pt x="2205391" y="91797"/>
                  <a:pt x="2203368" y="91797"/>
                </a:cubicBezTo>
                <a:lnTo>
                  <a:pt x="2175171" y="91797"/>
                </a:lnTo>
                <a:cubicBezTo>
                  <a:pt x="2168987" y="91797"/>
                  <a:pt x="2166844" y="96294"/>
                  <a:pt x="2166844" y="101378"/>
                </a:cubicBezTo>
                <a:cubicBezTo>
                  <a:pt x="2166844" y="105989"/>
                  <a:pt x="2168982" y="110959"/>
                  <a:pt x="2175171" y="110959"/>
                </a:cubicBezTo>
                <a:lnTo>
                  <a:pt x="2203368" y="110959"/>
                </a:lnTo>
                <a:cubicBezTo>
                  <a:pt x="2205391" y="110959"/>
                  <a:pt x="2207176" y="111314"/>
                  <a:pt x="2207176" y="113440"/>
                </a:cubicBezTo>
                <a:lnTo>
                  <a:pt x="2207176" y="237408"/>
                </a:lnTo>
                <a:cubicBezTo>
                  <a:pt x="2207176" y="273254"/>
                  <a:pt x="2225976" y="293718"/>
                  <a:pt x="2263328" y="293718"/>
                </a:cubicBezTo>
                <a:cubicBezTo>
                  <a:pt x="2270112" y="293718"/>
                  <a:pt x="2272611" y="288748"/>
                  <a:pt x="2272611" y="284137"/>
                </a:cubicBezTo>
                <a:cubicBezTo>
                  <a:pt x="2272611" y="279167"/>
                  <a:pt x="2270112" y="274556"/>
                  <a:pt x="2263328" y="274556"/>
                </a:cubicBezTo>
                <a:close/>
                <a:moveTo>
                  <a:pt x="2326711" y="191874"/>
                </a:moveTo>
                <a:cubicBezTo>
                  <a:pt x="2326711" y="143492"/>
                  <a:pt x="2331349" y="109307"/>
                  <a:pt x="2386310" y="109307"/>
                </a:cubicBezTo>
                <a:cubicBezTo>
                  <a:pt x="2441276" y="109307"/>
                  <a:pt x="2445914" y="143492"/>
                  <a:pt x="2445914" y="191874"/>
                </a:cubicBezTo>
                <a:cubicBezTo>
                  <a:pt x="2445914" y="240370"/>
                  <a:pt x="2441276" y="274556"/>
                  <a:pt x="2386310" y="274556"/>
                </a:cubicBezTo>
                <a:cubicBezTo>
                  <a:pt x="2331349" y="274556"/>
                  <a:pt x="2326711" y="240370"/>
                  <a:pt x="2326711" y="191874"/>
                </a:cubicBezTo>
                <a:close/>
                <a:moveTo>
                  <a:pt x="2305774" y="191874"/>
                </a:moveTo>
                <a:cubicBezTo>
                  <a:pt x="2305774" y="249482"/>
                  <a:pt x="2316718" y="293722"/>
                  <a:pt x="2386310" y="293722"/>
                </a:cubicBezTo>
                <a:cubicBezTo>
                  <a:pt x="2456025" y="293722"/>
                  <a:pt x="2466851" y="249478"/>
                  <a:pt x="2466851" y="191874"/>
                </a:cubicBezTo>
                <a:cubicBezTo>
                  <a:pt x="2466851" y="134263"/>
                  <a:pt x="2456025" y="90145"/>
                  <a:pt x="2386310" y="90145"/>
                </a:cubicBezTo>
                <a:cubicBezTo>
                  <a:pt x="2316718" y="90145"/>
                  <a:pt x="2305774" y="134263"/>
                  <a:pt x="2305774" y="191874"/>
                </a:cubicBezTo>
                <a:close/>
                <a:moveTo>
                  <a:pt x="2522650" y="268639"/>
                </a:moveTo>
                <a:cubicBezTo>
                  <a:pt x="2536927" y="282007"/>
                  <a:pt x="2560007" y="293722"/>
                  <a:pt x="2590223" y="293722"/>
                </a:cubicBezTo>
                <a:cubicBezTo>
                  <a:pt x="2628889" y="293722"/>
                  <a:pt x="2659109" y="274083"/>
                  <a:pt x="2659109" y="237771"/>
                </a:cubicBezTo>
                <a:cubicBezTo>
                  <a:pt x="2659109" y="211509"/>
                  <a:pt x="2643999" y="195661"/>
                  <a:pt x="2606166" y="183591"/>
                </a:cubicBezTo>
                <a:lnTo>
                  <a:pt x="2578564" y="174838"/>
                </a:lnTo>
                <a:cubicBezTo>
                  <a:pt x="2555841" y="167742"/>
                  <a:pt x="2543707" y="160169"/>
                  <a:pt x="2543707" y="143137"/>
                </a:cubicBezTo>
                <a:cubicBezTo>
                  <a:pt x="2543707" y="121372"/>
                  <a:pt x="2561788" y="109303"/>
                  <a:pt x="2590223" y="109303"/>
                </a:cubicBezTo>
                <a:cubicBezTo>
                  <a:pt x="2604143" y="109303"/>
                  <a:pt x="2617111" y="112261"/>
                  <a:pt x="2633050" y="121013"/>
                </a:cubicBezTo>
                <a:cubicBezTo>
                  <a:pt x="2635549" y="122197"/>
                  <a:pt x="2636858" y="122670"/>
                  <a:pt x="2639358" y="122670"/>
                </a:cubicBezTo>
                <a:cubicBezTo>
                  <a:pt x="2643519" y="122670"/>
                  <a:pt x="2648993" y="117586"/>
                  <a:pt x="2648993" y="111788"/>
                </a:cubicBezTo>
                <a:cubicBezTo>
                  <a:pt x="2648993" y="108829"/>
                  <a:pt x="2647327" y="105989"/>
                  <a:pt x="2643519" y="103863"/>
                </a:cubicBezTo>
                <a:cubicBezTo>
                  <a:pt x="2631388" y="95935"/>
                  <a:pt x="2611279" y="90141"/>
                  <a:pt x="2590223" y="90141"/>
                </a:cubicBezTo>
                <a:cubicBezTo>
                  <a:pt x="2550847" y="90141"/>
                  <a:pt x="2522650" y="108829"/>
                  <a:pt x="2522650" y="143133"/>
                </a:cubicBezTo>
                <a:cubicBezTo>
                  <a:pt x="2522650" y="170578"/>
                  <a:pt x="2541569" y="185243"/>
                  <a:pt x="2574284" y="194824"/>
                </a:cubicBezTo>
                <a:lnTo>
                  <a:pt x="2602481" y="203226"/>
                </a:lnTo>
                <a:cubicBezTo>
                  <a:pt x="2629246" y="211150"/>
                  <a:pt x="2638171" y="221559"/>
                  <a:pt x="2638171" y="237767"/>
                </a:cubicBezTo>
                <a:cubicBezTo>
                  <a:pt x="2638171" y="261539"/>
                  <a:pt x="2618420" y="274552"/>
                  <a:pt x="2590223" y="274552"/>
                </a:cubicBezTo>
                <a:cubicBezTo>
                  <a:pt x="2564291" y="274552"/>
                  <a:pt x="2549538" y="265322"/>
                  <a:pt x="2537403" y="254913"/>
                </a:cubicBezTo>
                <a:cubicBezTo>
                  <a:pt x="2533242" y="251599"/>
                  <a:pt x="2532409" y="250302"/>
                  <a:pt x="2528958" y="250302"/>
                </a:cubicBezTo>
                <a:cubicBezTo>
                  <a:pt x="2523963" y="250302"/>
                  <a:pt x="2518489" y="255745"/>
                  <a:pt x="2518489" y="261184"/>
                </a:cubicBezTo>
                <a:cubicBezTo>
                  <a:pt x="2518489" y="264143"/>
                  <a:pt x="2519798" y="265795"/>
                  <a:pt x="2522650" y="268635"/>
                </a:cubicBezTo>
                <a:close/>
                <a:moveTo>
                  <a:pt x="2781184" y="274556"/>
                </a:moveTo>
                <a:cubicBezTo>
                  <a:pt x="2758109" y="274556"/>
                  <a:pt x="2745970" y="262490"/>
                  <a:pt x="2745970" y="242027"/>
                </a:cubicBezTo>
                <a:lnTo>
                  <a:pt x="2745970" y="114746"/>
                </a:lnTo>
                <a:cubicBezTo>
                  <a:pt x="2745970" y="111788"/>
                  <a:pt x="2747279" y="110959"/>
                  <a:pt x="2749778" y="110959"/>
                </a:cubicBezTo>
                <a:lnTo>
                  <a:pt x="2782017" y="110959"/>
                </a:lnTo>
                <a:cubicBezTo>
                  <a:pt x="2788325" y="110959"/>
                  <a:pt x="2790467" y="105989"/>
                  <a:pt x="2790467" y="101378"/>
                </a:cubicBezTo>
                <a:cubicBezTo>
                  <a:pt x="2790467" y="96294"/>
                  <a:pt x="2788325" y="91797"/>
                  <a:pt x="2782017" y="91797"/>
                </a:cubicBezTo>
                <a:lnTo>
                  <a:pt x="2749778" y="91797"/>
                </a:lnTo>
                <a:cubicBezTo>
                  <a:pt x="2747279" y="91797"/>
                  <a:pt x="2745970" y="90969"/>
                  <a:pt x="2745970" y="88011"/>
                </a:cubicBezTo>
                <a:lnTo>
                  <a:pt x="2745970" y="33717"/>
                </a:lnTo>
                <a:cubicBezTo>
                  <a:pt x="2745970" y="27094"/>
                  <a:pt x="2740499" y="24609"/>
                  <a:pt x="2735501" y="24609"/>
                </a:cubicBezTo>
                <a:cubicBezTo>
                  <a:pt x="2730031" y="24609"/>
                  <a:pt x="2725032" y="27094"/>
                  <a:pt x="2725032" y="33717"/>
                </a:cubicBezTo>
                <a:lnTo>
                  <a:pt x="2725032" y="88839"/>
                </a:lnTo>
                <a:cubicBezTo>
                  <a:pt x="2725032" y="90969"/>
                  <a:pt x="2723247" y="91797"/>
                  <a:pt x="2721224" y="91797"/>
                </a:cubicBezTo>
                <a:lnTo>
                  <a:pt x="2693027" y="91797"/>
                </a:lnTo>
                <a:cubicBezTo>
                  <a:pt x="2686842" y="91797"/>
                  <a:pt x="2684700" y="96294"/>
                  <a:pt x="2684700" y="101378"/>
                </a:cubicBezTo>
                <a:cubicBezTo>
                  <a:pt x="2684700" y="105989"/>
                  <a:pt x="2686838" y="110959"/>
                  <a:pt x="2693027" y="110959"/>
                </a:cubicBezTo>
                <a:lnTo>
                  <a:pt x="2721224" y="110959"/>
                </a:lnTo>
                <a:cubicBezTo>
                  <a:pt x="2723247" y="110959"/>
                  <a:pt x="2725032" y="111314"/>
                  <a:pt x="2725032" y="113440"/>
                </a:cubicBezTo>
                <a:lnTo>
                  <a:pt x="2725032" y="237408"/>
                </a:lnTo>
                <a:cubicBezTo>
                  <a:pt x="2725032" y="273254"/>
                  <a:pt x="2743832" y="293718"/>
                  <a:pt x="2781184" y="293718"/>
                </a:cubicBezTo>
                <a:cubicBezTo>
                  <a:pt x="2787968" y="293718"/>
                  <a:pt x="2790467" y="288748"/>
                  <a:pt x="2790467" y="284137"/>
                </a:cubicBezTo>
                <a:cubicBezTo>
                  <a:pt x="2790467" y="279167"/>
                  <a:pt x="2787968" y="274556"/>
                  <a:pt x="2781184" y="274556"/>
                </a:cubicBezTo>
                <a:close/>
                <a:moveTo>
                  <a:pt x="2957105" y="260715"/>
                </a:moveTo>
                <a:cubicBezTo>
                  <a:pt x="2940690" y="269945"/>
                  <a:pt x="2925223" y="274556"/>
                  <a:pt x="2910113" y="274556"/>
                </a:cubicBezTo>
                <a:cubicBezTo>
                  <a:pt x="2855508" y="274556"/>
                  <a:pt x="2845872" y="250306"/>
                  <a:pt x="2844563" y="204883"/>
                </a:cubicBezTo>
                <a:cubicBezTo>
                  <a:pt x="2844563" y="203230"/>
                  <a:pt x="2845396" y="201924"/>
                  <a:pt x="2847895" y="201924"/>
                </a:cubicBezTo>
                <a:lnTo>
                  <a:pt x="2963412" y="201924"/>
                </a:lnTo>
                <a:cubicBezTo>
                  <a:pt x="2980542" y="201924"/>
                  <a:pt x="2983045" y="189863"/>
                  <a:pt x="2983045" y="177319"/>
                </a:cubicBezTo>
                <a:cubicBezTo>
                  <a:pt x="2983045" y="121372"/>
                  <a:pt x="2961270" y="90141"/>
                  <a:pt x="2904166" y="90141"/>
                </a:cubicBezTo>
                <a:cubicBezTo>
                  <a:pt x="2834931" y="90141"/>
                  <a:pt x="2823629" y="134732"/>
                  <a:pt x="2823629" y="191870"/>
                </a:cubicBezTo>
                <a:cubicBezTo>
                  <a:pt x="2823629" y="256574"/>
                  <a:pt x="2837906" y="293718"/>
                  <a:pt x="2907141" y="293718"/>
                </a:cubicBezTo>
                <a:cubicBezTo>
                  <a:pt x="2932716" y="293718"/>
                  <a:pt x="2956276" y="284961"/>
                  <a:pt x="2973405" y="273728"/>
                </a:cubicBezTo>
                <a:cubicBezTo>
                  <a:pt x="2976737" y="271598"/>
                  <a:pt x="2979351" y="268284"/>
                  <a:pt x="2979351" y="265799"/>
                </a:cubicBezTo>
                <a:cubicBezTo>
                  <a:pt x="2979351" y="260360"/>
                  <a:pt x="2974714" y="254444"/>
                  <a:pt x="2968768" y="254444"/>
                </a:cubicBezTo>
                <a:cubicBezTo>
                  <a:pt x="2965911" y="254444"/>
                  <a:pt x="2962107" y="257875"/>
                  <a:pt x="2957109" y="260715"/>
                </a:cubicBezTo>
                <a:close/>
                <a:moveTo>
                  <a:pt x="2963412" y="180278"/>
                </a:moveTo>
                <a:cubicBezTo>
                  <a:pt x="2963412" y="182289"/>
                  <a:pt x="2962103" y="182763"/>
                  <a:pt x="2960437" y="182763"/>
                </a:cubicBezTo>
                <a:lnTo>
                  <a:pt x="2847895" y="182763"/>
                </a:lnTo>
                <a:cubicBezTo>
                  <a:pt x="2845039" y="182763"/>
                  <a:pt x="2844563" y="181106"/>
                  <a:pt x="2844563" y="178976"/>
                </a:cubicBezTo>
                <a:cubicBezTo>
                  <a:pt x="2844563" y="135564"/>
                  <a:pt x="2856694" y="108829"/>
                  <a:pt x="2904162" y="108829"/>
                </a:cubicBezTo>
                <a:cubicBezTo>
                  <a:pt x="2954130" y="108829"/>
                  <a:pt x="2963408" y="138878"/>
                  <a:pt x="2963408" y="180278"/>
                </a:cubicBezTo>
                <a:close/>
                <a:moveTo>
                  <a:pt x="3123189" y="109303"/>
                </a:moveTo>
                <a:cubicBezTo>
                  <a:pt x="3161017" y="109303"/>
                  <a:pt x="3178627" y="126808"/>
                  <a:pt x="3178627" y="168567"/>
                </a:cubicBezTo>
                <a:lnTo>
                  <a:pt x="3178627" y="284492"/>
                </a:lnTo>
                <a:cubicBezTo>
                  <a:pt x="3178627" y="291237"/>
                  <a:pt x="3183625" y="293722"/>
                  <a:pt x="3189095" y="293722"/>
                </a:cubicBezTo>
                <a:cubicBezTo>
                  <a:pt x="3194094" y="293722"/>
                  <a:pt x="3199564" y="291237"/>
                  <a:pt x="3199564" y="284492"/>
                </a:cubicBezTo>
                <a:lnTo>
                  <a:pt x="3199564" y="168567"/>
                </a:lnTo>
                <a:cubicBezTo>
                  <a:pt x="3199564" y="122670"/>
                  <a:pt x="3180293" y="90141"/>
                  <a:pt x="3123189" y="90141"/>
                </a:cubicBezTo>
                <a:cubicBezTo>
                  <a:pt x="3108912" y="90141"/>
                  <a:pt x="3088807" y="92622"/>
                  <a:pt x="3070369" y="108001"/>
                </a:cubicBezTo>
                <a:cubicBezTo>
                  <a:pt x="3069056" y="108829"/>
                  <a:pt x="3066918" y="110959"/>
                  <a:pt x="3066085" y="110959"/>
                </a:cubicBezTo>
                <a:cubicBezTo>
                  <a:pt x="3064419" y="110959"/>
                  <a:pt x="3064062" y="109653"/>
                  <a:pt x="3064062" y="108001"/>
                </a:cubicBezTo>
                <a:lnTo>
                  <a:pt x="3064062" y="98420"/>
                </a:lnTo>
                <a:cubicBezTo>
                  <a:pt x="3064062" y="92148"/>
                  <a:pt x="3057754" y="90141"/>
                  <a:pt x="3053593" y="90141"/>
                </a:cubicBezTo>
                <a:cubicBezTo>
                  <a:pt x="3048118" y="90141"/>
                  <a:pt x="3043005" y="92622"/>
                  <a:pt x="3043005" y="99244"/>
                </a:cubicBezTo>
                <a:lnTo>
                  <a:pt x="3043005" y="284488"/>
                </a:lnTo>
                <a:cubicBezTo>
                  <a:pt x="3043005" y="291233"/>
                  <a:pt x="3048118" y="293718"/>
                  <a:pt x="3053593" y="293718"/>
                </a:cubicBezTo>
                <a:cubicBezTo>
                  <a:pt x="3058587" y="293718"/>
                  <a:pt x="3064062" y="291233"/>
                  <a:pt x="3064062" y="284488"/>
                </a:cubicBezTo>
                <a:lnTo>
                  <a:pt x="3064062" y="165253"/>
                </a:lnTo>
                <a:cubicBezTo>
                  <a:pt x="3064062" y="141003"/>
                  <a:pt x="3071198" y="109303"/>
                  <a:pt x="3123189" y="109303"/>
                </a:cubicBezTo>
                <a:close/>
              </a:path>
            </a:pathLst>
          </a:custGeom>
          <a:solidFill>
            <a:schemeClr val="bg1"/>
          </a:solidFill>
          <a:ln w="409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4" name="Vapaamuotoinen: Muoto 3">
            <a:extLst>
              <a:ext uri="{FF2B5EF4-FFF2-40B4-BE49-F238E27FC236}">
                <a16:creationId xmlns:a16="http://schemas.microsoft.com/office/drawing/2014/main" id="{54D7ED6B-901B-3BA0-8507-8FEEB1F95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86754" y="5196801"/>
            <a:ext cx="3057745" cy="293729"/>
          </a:xfrm>
          <a:custGeom>
            <a:avLst/>
            <a:gdLst>
              <a:gd name="connsiteX0" fmla="*/ 151565 w 3057745"/>
              <a:gd name="connsiteY0" fmla="*/ 106818 h 293729"/>
              <a:gd name="connsiteX1" fmla="*/ 154536 w 3057745"/>
              <a:gd name="connsiteY1" fmla="*/ 100905 h 293729"/>
              <a:gd name="connsiteX2" fmla="*/ 143591 w 3057745"/>
              <a:gd name="connsiteY2" fmla="*/ 90141 h 293729"/>
              <a:gd name="connsiteX3" fmla="*/ 137288 w 3057745"/>
              <a:gd name="connsiteY3" fmla="*/ 92981 h 293729"/>
              <a:gd name="connsiteX4" fmla="*/ 25218 w 3057745"/>
              <a:gd name="connsiteY4" fmla="*/ 206894 h 293729"/>
              <a:gd name="connsiteX5" fmla="*/ 23080 w 3057745"/>
              <a:gd name="connsiteY5" fmla="*/ 207723 h 293729"/>
              <a:gd name="connsiteX6" fmla="*/ 21056 w 3057745"/>
              <a:gd name="connsiteY6" fmla="*/ 205238 h 293729"/>
              <a:gd name="connsiteX7" fmla="*/ 21056 w 3057745"/>
              <a:gd name="connsiteY7" fmla="*/ 9116 h 293729"/>
              <a:gd name="connsiteX8" fmla="*/ 10588 w 3057745"/>
              <a:gd name="connsiteY8" fmla="*/ 8 h 293729"/>
              <a:gd name="connsiteX9" fmla="*/ 0 w 3057745"/>
              <a:gd name="connsiteY9" fmla="*/ 9116 h 293729"/>
              <a:gd name="connsiteX10" fmla="*/ 0 w 3057745"/>
              <a:gd name="connsiteY10" fmla="*/ 284496 h 293729"/>
              <a:gd name="connsiteX11" fmla="*/ 10588 w 3057745"/>
              <a:gd name="connsiteY11" fmla="*/ 293726 h 293729"/>
              <a:gd name="connsiteX12" fmla="*/ 21056 w 3057745"/>
              <a:gd name="connsiteY12" fmla="*/ 284496 h 293729"/>
              <a:gd name="connsiteX13" fmla="*/ 21056 w 3057745"/>
              <a:gd name="connsiteY13" fmla="*/ 244038 h 293729"/>
              <a:gd name="connsiteX14" fmla="*/ 25218 w 3057745"/>
              <a:gd name="connsiteY14" fmla="*/ 234935 h 293729"/>
              <a:gd name="connsiteX15" fmla="*/ 73519 w 3057745"/>
              <a:gd name="connsiteY15" fmla="*/ 186080 h 293729"/>
              <a:gd name="connsiteX16" fmla="*/ 76375 w 3057745"/>
              <a:gd name="connsiteY16" fmla="*/ 184423 h 293729"/>
              <a:gd name="connsiteX17" fmla="*/ 78990 w 3057745"/>
              <a:gd name="connsiteY17" fmla="*/ 186080 h 293729"/>
              <a:gd name="connsiteX18" fmla="*/ 142278 w 3057745"/>
              <a:gd name="connsiteY18" fmla="*/ 289584 h 293729"/>
              <a:gd name="connsiteX19" fmla="*/ 149891 w 3057745"/>
              <a:gd name="connsiteY19" fmla="*/ 293726 h 293729"/>
              <a:gd name="connsiteX20" fmla="*/ 160716 w 3057745"/>
              <a:gd name="connsiteY20" fmla="*/ 283672 h 293729"/>
              <a:gd name="connsiteX21" fmla="*/ 159530 w 3057745"/>
              <a:gd name="connsiteY21" fmla="*/ 279175 h 293729"/>
              <a:gd name="connsiteX22" fmla="*/ 93267 w 3057745"/>
              <a:gd name="connsiteY22" fmla="*/ 171888 h 293729"/>
              <a:gd name="connsiteX23" fmla="*/ 92314 w 3057745"/>
              <a:gd name="connsiteY23" fmla="*/ 168575 h 293729"/>
              <a:gd name="connsiteX24" fmla="*/ 93267 w 3057745"/>
              <a:gd name="connsiteY24" fmla="*/ 166090 h 293729"/>
              <a:gd name="connsiteX25" fmla="*/ 151561 w 3057745"/>
              <a:gd name="connsiteY25" fmla="*/ 106826 h 293729"/>
              <a:gd name="connsiteX26" fmla="*/ 329505 w 3057745"/>
              <a:gd name="connsiteY26" fmla="*/ 260715 h 293729"/>
              <a:gd name="connsiteX27" fmla="*/ 282512 w 3057745"/>
              <a:gd name="connsiteY27" fmla="*/ 274556 h 293729"/>
              <a:gd name="connsiteX28" fmla="*/ 216963 w 3057745"/>
              <a:gd name="connsiteY28" fmla="*/ 204883 h 293729"/>
              <a:gd name="connsiteX29" fmla="*/ 220295 w 3057745"/>
              <a:gd name="connsiteY29" fmla="*/ 201924 h 293729"/>
              <a:gd name="connsiteX30" fmla="*/ 335812 w 3057745"/>
              <a:gd name="connsiteY30" fmla="*/ 201924 h 293729"/>
              <a:gd name="connsiteX31" fmla="*/ 355445 w 3057745"/>
              <a:gd name="connsiteY31" fmla="*/ 177319 h 293729"/>
              <a:gd name="connsiteX32" fmla="*/ 276566 w 3057745"/>
              <a:gd name="connsiteY32" fmla="*/ 90141 h 293729"/>
              <a:gd name="connsiteX33" fmla="*/ 196029 w 3057745"/>
              <a:gd name="connsiteY33" fmla="*/ 191870 h 293729"/>
              <a:gd name="connsiteX34" fmla="*/ 279541 w 3057745"/>
              <a:gd name="connsiteY34" fmla="*/ 293718 h 293729"/>
              <a:gd name="connsiteX35" fmla="*/ 345805 w 3057745"/>
              <a:gd name="connsiteY35" fmla="*/ 273728 h 293729"/>
              <a:gd name="connsiteX36" fmla="*/ 351751 w 3057745"/>
              <a:gd name="connsiteY36" fmla="*/ 265799 h 293729"/>
              <a:gd name="connsiteX37" fmla="*/ 341168 w 3057745"/>
              <a:gd name="connsiteY37" fmla="*/ 254444 h 293729"/>
              <a:gd name="connsiteX38" fmla="*/ 329509 w 3057745"/>
              <a:gd name="connsiteY38" fmla="*/ 260715 h 293729"/>
              <a:gd name="connsiteX39" fmla="*/ 335812 w 3057745"/>
              <a:gd name="connsiteY39" fmla="*/ 180278 h 293729"/>
              <a:gd name="connsiteX40" fmla="*/ 332837 w 3057745"/>
              <a:gd name="connsiteY40" fmla="*/ 182763 h 293729"/>
              <a:gd name="connsiteX41" fmla="*/ 220295 w 3057745"/>
              <a:gd name="connsiteY41" fmla="*/ 182763 h 293729"/>
              <a:gd name="connsiteX42" fmla="*/ 216963 w 3057745"/>
              <a:gd name="connsiteY42" fmla="*/ 178976 h 293729"/>
              <a:gd name="connsiteX43" fmla="*/ 276562 w 3057745"/>
              <a:gd name="connsiteY43" fmla="*/ 108829 h 293729"/>
              <a:gd name="connsiteX44" fmla="*/ 335808 w 3057745"/>
              <a:gd name="connsiteY44" fmla="*/ 180278 h 293729"/>
              <a:gd name="connsiteX45" fmla="*/ 495589 w 3057745"/>
              <a:gd name="connsiteY45" fmla="*/ 109303 h 293729"/>
              <a:gd name="connsiteX46" fmla="*/ 551027 w 3057745"/>
              <a:gd name="connsiteY46" fmla="*/ 168567 h 293729"/>
              <a:gd name="connsiteX47" fmla="*/ 551027 w 3057745"/>
              <a:gd name="connsiteY47" fmla="*/ 284492 h 293729"/>
              <a:gd name="connsiteX48" fmla="*/ 561495 w 3057745"/>
              <a:gd name="connsiteY48" fmla="*/ 293722 h 293729"/>
              <a:gd name="connsiteX49" fmla="*/ 571964 w 3057745"/>
              <a:gd name="connsiteY49" fmla="*/ 284492 h 293729"/>
              <a:gd name="connsiteX50" fmla="*/ 571964 w 3057745"/>
              <a:gd name="connsiteY50" fmla="*/ 168567 h 293729"/>
              <a:gd name="connsiteX51" fmla="*/ 495589 w 3057745"/>
              <a:gd name="connsiteY51" fmla="*/ 90141 h 293729"/>
              <a:gd name="connsiteX52" fmla="*/ 442769 w 3057745"/>
              <a:gd name="connsiteY52" fmla="*/ 108001 h 293729"/>
              <a:gd name="connsiteX53" fmla="*/ 438485 w 3057745"/>
              <a:gd name="connsiteY53" fmla="*/ 110959 h 293729"/>
              <a:gd name="connsiteX54" fmla="*/ 436461 w 3057745"/>
              <a:gd name="connsiteY54" fmla="*/ 108001 h 293729"/>
              <a:gd name="connsiteX55" fmla="*/ 436461 w 3057745"/>
              <a:gd name="connsiteY55" fmla="*/ 8283 h 293729"/>
              <a:gd name="connsiteX56" fmla="*/ 425993 w 3057745"/>
              <a:gd name="connsiteY56" fmla="*/ 0 h 293729"/>
              <a:gd name="connsiteX57" fmla="*/ 415405 w 3057745"/>
              <a:gd name="connsiteY57" fmla="*/ 9108 h 293729"/>
              <a:gd name="connsiteX58" fmla="*/ 415405 w 3057745"/>
              <a:gd name="connsiteY58" fmla="*/ 284488 h 293729"/>
              <a:gd name="connsiteX59" fmla="*/ 425993 w 3057745"/>
              <a:gd name="connsiteY59" fmla="*/ 293718 h 293729"/>
              <a:gd name="connsiteX60" fmla="*/ 436461 w 3057745"/>
              <a:gd name="connsiteY60" fmla="*/ 284488 h 293729"/>
              <a:gd name="connsiteX61" fmla="*/ 436461 w 3057745"/>
              <a:gd name="connsiteY61" fmla="*/ 165253 h 293729"/>
              <a:gd name="connsiteX62" fmla="*/ 495589 w 3057745"/>
              <a:gd name="connsiteY62" fmla="*/ 109303 h 293729"/>
              <a:gd name="connsiteX63" fmla="*/ 666897 w 3057745"/>
              <a:gd name="connsiteY63" fmla="*/ 15857 h 293729"/>
              <a:gd name="connsiteX64" fmla="*/ 650958 w 3057745"/>
              <a:gd name="connsiteY64" fmla="*/ 4 h 293729"/>
              <a:gd name="connsiteX65" fmla="*/ 634539 w 3057745"/>
              <a:gd name="connsiteY65" fmla="*/ 15857 h 293729"/>
              <a:gd name="connsiteX66" fmla="*/ 650958 w 3057745"/>
              <a:gd name="connsiteY66" fmla="*/ 32060 h 293729"/>
              <a:gd name="connsiteX67" fmla="*/ 666897 w 3057745"/>
              <a:gd name="connsiteY67" fmla="*/ 15857 h 293729"/>
              <a:gd name="connsiteX68" fmla="*/ 640370 w 3057745"/>
              <a:gd name="connsiteY68" fmla="*/ 284492 h 293729"/>
              <a:gd name="connsiteX69" fmla="*/ 650958 w 3057745"/>
              <a:gd name="connsiteY69" fmla="*/ 293722 h 293729"/>
              <a:gd name="connsiteX70" fmla="*/ 661427 w 3057745"/>
              <a:gd name="connsiteY70" fmla="*/ 284492 h 293729"/>
              <a:gd name="connsiteX71" fmla="*/ 661427 w 3057745"/>
              <a:gd name="connsiteY71" fmla="*/ 99248 h 293729"/>
              <a:gd name="connsiteX72" fmla="*/ 650958 w 3057745"/>
              <a:gd name="connsiteY72" fmla="*/ 90145 h 293729"/>
              <a:gd name="connsiteX73" fmla="*/ 640370 w 3057745"/>
              <a:gd name="connsiteY73" fmla="*/ 99248 h 293729"/>
              <a:gd name="connsiteX74" fmla="*/ 640370 w 3057745"/>
              <a:gd name="connsiteY74" fmla="*/ 284492 h 293729"/>
              <a:gd name="connsiteX75" fmla="*/ 799428 w 3057745"/>
              <a:gd name="connsiteY75" fmla="*/ 274556 h 293729"/>
              <a:gd name="connsiteX76" fmla="*/ 764214 w 3057745"/>
              <a:gd name="connsiteY76" fmla="*/ 242027 h 293729"/>
              <a:gd name="connsiteX77" fmla="*/ 764214 w 3057745"/>
              <a:gd name="connsiteY77" fmla="*/ 114746 h 293729"/>
              <a:gd name="connsiteX78" fmla="*/ 768022 w 3057745"/>
              <a:gd name="connsiteY78" fmla="*/ 110959 h 293729"/>
              <a:gd name="connsiteX79" fmla="*/ 800261 w 3057745"/>
              <a:gd name="connsiteY79" fmla="*/ 110959 h 293729"/>
              <a:gd name="connsiteX80" fmla="*/ 808711 w 3057745"/>
              <a:gd name="connsiteY80" fmla="*/ 101378 h 293729"/>
              <a:gd name="connsiteX81" fmla="*/ 800261 w 3057745"/>
              <a:gd name="connsiteY81" fmla="*/ 91798 h 293729"/>
              <a:gd name="connsiteX82" fmla="*/ 768022 w 3057745"/>
              <a:gd name="connsiteY82" fmla="*/ 91798 h 293729"/>
              <a:gd name="connsiteX83" fmla="*/ 764214 w 3057745"/>
              <a:gd name="connsiteY83" fmla="*/ 88011 h 293729"/>
              <a:gd name="connsiteX84" fmla="*/ 764214 w 3057745"/>
              <a:gd name="connsiteY84" fmla="*/ 33717 h 293729"/>
              <a:gd name="connsiteX85" fmla="*/ 753745 w 3057745"/>
              <a:gd name="connsiteY85" fmla="*/ 24609 h 293729"/>
              <a:gd name="connsiteX86" fmla="*/ 743276 w 3057745"/>
              <a:gd name="connsiteY86" fmla="*/ 33717 h 293729"/>
              <a:gd name="connsiteX87" fmla="*/ 743276 w 3057745"/>
              <a:gd name="connsiteY87" fmla="*/ 88839 h 293729"/>
              <a:gd name="connsiteX88" fmla="*/ 739468 w 3057745"/>
              <a:gd name="connsiteY88" fmla="*/ 91798 h 293729"/>
              <a:gd name="connsiteX89" fmla="*/ 711271 w 3057745"/>
              <a:gd name="connsiteY89" fmla="*/ 91798 h 293729"/>
              <a:gd name="connsiteX90" fmla="*/ 702944 w 3057745"/>
              <a:gd name="connsiteY90" fmla="*/ 101378 h 293729"/>
              <a:gd name="connsiteX91" fmla="*/ 711271 w 3057745"/>
              <a:gd name="connsiteY91" fmla="*/ 110959 h 293729"/>
              <a:gd name="connsiteX92" fmla="*/ 739468 w 3057745"/>
              <a:gd name="connsiteY92" fmla="*/ 110959 h 293729"/>
              <a:gd name="connsiteX93" fmla="*/ 743276 w 3057745"/>
              <a:gd name="connsiteY93" fmla="*/ 113440 h 293729"/>
              <a:gd name="connsiteX94" fmla="*/ 743276 w 3057745"/>
              <a:gd name="connsiteY94" fmla="*/ 237408 h 293729"/>
              <a:gd name="connsiteX95" fmla="*/ 799428 w 3057745"/>
              <a:gd name="connsiteY95" fmla="*/ 293718 h 293729"/>
              <a:gd name="connsiteX96" fmla="*/ 808711 w 3057745"/>
              <a:gd name="connsiteY96" fmla="*/ 284137 h 293729"/>
              <a:gd name="connsiteX97" fmla="*/ 799428 w 3057745"/>
              <a:gd name="connsiteY97" fmla="*/ 274556 h 293729"/>
              <a:gd name="connsiteX98" fmla="*/ 921967 w 3057745"/>
              <a:gd name="connsiteY98" fmla="*/ 274556 h 293729"/>
              <a:gd name="connsiteX99" fmla="*/ 886753 w 3057745"/>
              <a:gd name="connsiteY99" fmla="*/ 242027 h 293729"/>
              <a:gd name="connsiteX100" fmla="*/ 886753 w 3057745"/>
              <a:gd name="connsiteY100" fmla="*/ 114746 h 293729"/>
              <a:gd name="connsiteX101" fmla="*/ 890561 w 3057745"/>
              <a:gd name="connsiteY101" fmla="*/ 110959 h 293729"/>
              <a:gd name="connsiteX102" fmla="*/ 922800 w 3057745"/>
              <a:gd name="connsiteY102" fmla="*/ 110959 h 293729"/>
              <a:gd name="connsiteX103" fmla="*/ 931250 w 3057745"/>
              <a:gd name="connsiteY103" fmla="*/ 101378 h 293729"/>
              <a:gd name="connsiteX104" fmla="*/ 922800 w 3057745"/>
              <a:gd name="connsiteY104" fmla="*/ 91798 h 293729"/>
              <a:gd name="connsiteX105" fmla="*/ 890561 w 3057745"/>
              <a:gd name="connsiteY105" fmla="*/ 91798 h 293729"/>
              <a:gd name="connsiteX106" fmla="*/ 886753 w 3057745"/>
              <a:gd name="connsiteY106" fmla="*/ 88011 h 293729"/>
              <a:gd name="connsiteX107" fmla="*/ 886753 w 3057745"/>
              <a:gd name="connsiteY107" fmla="*/ 33717 h 293729"/>
              <a:gd name="connsiteX108" fmla="*/ 876284 w 3057745"/>
              <a:gd name="connsiteY108" fmla="*/ 24609 h 293729"/>
              <a:gd name="connsiteX109" fmla="*/ 865815 w 3057745"/>
              <a:gd name="connsiteY109" fmla="*/ 33717 h 293729"/>
              <a:gd name="connsiteX110" fmla="*/ 865815 w 3057745"/>
              <a:gd name="connsiteY110" fmla="*/ 88839 h 293729"/>
              <a:gd name="connsiteX111" fmla="*/ 862007 w 3057745"/>
              <a:gd name="connsiteY111" fmla="*/ 91798 h 293729"/>
              <a:gd name="connsiteX112" fmla="*/ 833810 w 3057745"/>
              <a:gd name="connsiteY112" fmla="*/ 91798 h 293729"/>
              <a:gd name="connsiteX113" fmla="*/ 825483 w 3057745"/>
              <a:gd name="connsiteY113" fmla="*/ 101378 h 293729"/>
              <a:gd name="connsiteX114" fmla="*/ 833810 w 3057745"/>
              <a:gd name="connsiteY114" fmla="*/ 110959 h 293729"/>
              <a:gd name="connsiteX115" fmla="*/ 862007 w 3057745"/>
              <a:gd name="connsiteY115" fmla="*/ 110959 h 293729"/>
              <a:gd name="connsiteX116" fmla="*/ 865815 w 3057745"/>
              <a:gd name="connsiteY116" fmla="*/ 113440 h 293729"/>
              <a:gd name="connsiteX117" fmla="*/ 865815 w 3057745"/>
              <a:gd name="connsiteY117" fmla="*/ 237408 h 293729"/>
              <a:gd name="connsiteX118" fmla="*/ 921967 w 3057745"/>
              <a:gd name="connsiteY118" fmla="*/ 293718 h 293729"/>
              <a:gd name="connsiteX119" fmla="*/ 931250 w 3057745"/>
              <a:gd name="connsiteY119" fmla="*/ 284137 h 293729"/>
              <a:gd name="connsiteX120" fmla="*/ 921967 w 3057745"/>
              <a:gd name="connsiteY120" fmla="*/ 274556 h 293729"/>
              <a:gd name="connsiteX121" fmla="*/ 1088613 w 3057745"/>
              <a:gd name="connsiteY121" fmla="*/ 221563 h 293729"/>
              <a:gd name="connsiteX122" fmla="*/ 1029010 w 3057745"/>
              <a:gd name="connsiteY122" fmla="*/ 274556 h 293729"/>
              <a:gd name="connsiteX123" fmla="*/ 977019 w 3057745"/>
              <a:gd name="connsiteY123" fmla="*/ 236110 h 293729"/>
              <a:gd name="connsiteX124" fmla="*/ 1039122 w 3057745"/>
              <a:gd name="connsiteY124" fmla="*/ 197783 h 293729"/>
              <a:gd name="connsiteX125" fmla="*/ 1084805 w 3057745"/>
              <a:gd name="connsiteY125" fmla="*/ 197783 h 293729"/>
              <a:gd name="connsiteX126" fmla="*/ 1088613 w 3057745"/>
              <a:gd name="connsiteY126" fmla="*/ 201447 h 293729"/>
              <a:gd name="connsiteX127" fmla="*/ 1088613 w 3057745"/>
              <a:gd name="connsiteY127" fmla="*/ 221559 h 293729"/>
              <a:gd name="connsiteX128" fmla="*/ 1120135 w 3057745"/>
              <a:gd name="connsiteY128" fmla="*/ 275384 h 293729"/>
              <a:gd name="connsiteX129" fmla="*/ 1110027 w 3057745"/>
              <a:gd name="connsiteY129" fmla="*/ 262849 h 293729"/>
              <a:gd name="connsiteX130" fmla="*/ 1110027 w 3057745"/>
              <a:gd name="connsiteY130" fmla="*/ 170223 h 293729"/>
              <a:gd name="connsiteX131" fmla="*/ 1035318 w 3057745"/>
              <a:gd name="connsiteY131" fmla="*/ 90145 h 293729"/>
              <a:gd name="connsiteX132" fmla="*/ 971906 w 3057745"/>
              <a:gd name="connsiteY132" fmla="*/ 108005 h 293729"/>
              <a:gd name="connsiteX133" fmla="*/ 966908 w 3057745"/>
              <a:gd name="connsiteY133" fmla="*/ 116402 h 293729"/>
              <a:gd name="connsiteX134" fmla="*/ 976543 w 3057745"/>
              <a:gd name="connsiteY134" fmla="*/ 128113 h 293729"/>
              <a:gd name="connsiteX135" fmla="*/ 980705 w 3057745"/>
              <a:gd name="connsiteY135" fmla="*/ 126812 h 293729"/>
              <a:gd name="connsiteX136" fmla="*/ 1034476 w 3057745"/>
              <a:gd name="connsiteY136" fmla="*/ 109307 h 293729"/>
              <a:gd name="connsiteX137" fmla="*/ 1088133 w 3057745"/>
              <a:gd name="connsiteY137" fmla="*/ 160647 h 293729"/>
              <a:gd name="connsiteX138" fmla="*/ 1088133 w 3057745"/>
              <a:gd name="connsiteY138" fmla="*/ 174842 h 293729"/>
              <a:gd name="connsiteX139" fmla="*/ 1084444 w 3057745"/>
              <a:gd name="connsiteY139" fmla="*/ 178507 h 293729"/>
              <a:gd name="connsiteX140" fmla="*/ 1036147 w 3057745"/>
              <a:gd name="connsiteY140" fmla="*/ 178507 h 293729"/>
              <a:gd name="connsiteX141" fmla="*/ 955963 w 3057745"/>
              <a:gd name="connsiteY141" fmla="*/ 237412 h 293729"/>
              <a:gd name="connsiteX142" fmla="*/ 1023536 w 3057745"/>
              <a:gd name="connsiteY142" fmla="*/ 293722 h 293729"/>
              <a:gd name="connsiteX143" fmla="*/ 1084448 w 3057745"/>
              <a:gd name="connsiteY143" fmla="*/ 272899 h 293729"/>
              <a:gd name="connsiteX144" fmla="*/ 1089923 w 3057745"/>
              <a:gd name="connsiteY144" fmla="*/ 268639 h 293729"/>
              <a:gd name="connsiteX145" fmla="*/ 1091585 w 3057745"/>
              <a:gd name="connsiteY145" fmla="*/ 271598 h 293729"/>
              <a:gd name="connsiteX146" fmla="*/ 1117997 w 3057745"/>
              <a:gd name="connsiteY146" fmla="*/ 293722 h 293729"/>
              <a:gd name="connsiteX147" fmla="*/ 1135249 w 3057745"/>
              <a:gd name="connsiteY147" fmla="*/ 284141 h 293729"/>
              <a:gd name="connsiteX148" fmla="*/ 1128112 w 3057745"/>
              <a:gd name="connsiteY148" fmla="*/ 275384 h 293729"/>
              <a:gd name="connsiteX149" fmla="*/ 1120139 w 3057745"/>
              <a:gd name="connsiteY149" fmla="*/ 275384 h 293729"/>
              <a:gd name="connsiteX150" fmla="*/ 1014376 w 3057745"/>
              <a:gd name="connsiteY150" fmla="*/ 24964 h 293729"/>
              <a:gd name="connsiteX151" fmla="*/ 998433 w 3057745"/>
              <a:gd name="connsiteY151" fmla="*/ 9116 h 293729"/>
              <a:gd name="connsiteX152" fmla="*/ 982018 w 3057745"/>
              <a:gd name="connsiteY152" fmla="*/ 24964 h 293729"/>
              <a:gd name="connsiteX153" fmla="*/ 998433 w 3057745"/>
              <a:gd name="connsiteY153" fmla="*/ 41290 h 293729"/>
              <a:gd name="connsiteX154" fmla="*/ 1014376 w 3057745"/>
              <a:gd name="connsiteY154" fmla="*/ 24964 h 293729"/>
              <a:gd name="connsiteX155" fmla="*/ 1093251 w 3057745"/>
              <a:gd name="connsiteY155" fmla="*/ 24964 h 293729"/>
              <a:gd name="connsiteX156" fmla="*/ 1077308 w 3057745"/>
              <a:gd name="connsiteY156" fmla="*/ 9116 h 293729"/>
              <a:gd name="connsiteX157" fmla="*/ 1060892 w 3057745"/>
              <a:gd name="connsiteY157" fmla="*/ 24964 h 293729"/>
              <a:gd name="connsiteX158" fmla="*/ 1077308 w 3057745"/>
              <a:gd name="connsiteY158" fmla="*/ 41290 h 293729"/>
              <a:gd name="connsiteX159" fmla="*/ 1093251 w 3057745"/>
              <a:gd name="connsiteY159" fmla="*/ 24964 h 293729"/>
              <a:gd name="connsiteX160" fmla="*/ 1452052 w 3057745"/>
              <a:gd name="connsiteY160" fmla="*/ 284496 h 293729"/>
              <a:gd name="connsiteX161" fmla="*/ 1462521 w 3057745"/>
              <a:gd name="connsiteY161" fmla="*/ 293726 h 293729"/>
              <a:gd name="connsiteX162" fmla="*/ 1473109 w 3057745"/>
              <a:gd name="connsiteY162" fmla="*/ 284496 h 293729"/>
              <a:gd name="connsiteX163" fmla="*/ 1473109 w 3057745"/>
              <a:gd name="connsiteY163" fmla="*/ 168571 h 293729"/>
              <a:gd name="connsiteX164" fmla="*/ 1396733 w 3057745"/>
              <a:gd name="connsiteY164" fmla="*/ 90145 h 293729"/>
              <a:gd name="connsiteX165" fmla="*/ 1332017 w 3057745"/>
              <a:gd name="connsiteY165" fmla="*/ 113918 h 293729"/>
              <a:gd name="connsiteX166" fmla="*/ 1327018 w 3057745"/>
              <a:gd name="connsiteY166" fmla="*/ 116402 h 293729"/>
              <a:gd name="connsiteX167" fmla="*/ 1321548 w 3057745"/>
              <a:gd name="connsiteY167" fmla="*/ 113089 h 293729"/>
              <a:gd name="connsiteX168" fmla="*/ 1261112 w 3057745"/>
              <a:gd name="connsiteY168" fmla="*/ 90145 h 293729"/>
              <a:gd name="connsiteX169" fmla="*/ 1208292 w 3057745"/>
              <a:gd name="connsiteY169" fmla="*/ 108005 h 293729"/>
              <a:gd name="connsiteX170" fmla="*/ 1204008 w 3057745"/>
              <a:gd name="connsiteY170" fmla="*/ 110963 h 293729"/>
              <a:gd name="connsiteX171" fmla="*/ 1201984 w 3057745"/>
              <a:gd name="connsiteY171" fmla="*/ 108005 h 293729"/>
              <a:gd name="connsiteX172" fmla="*/ 1201984 w 3057745"/>
              <a:gd name="connsiteY172" fmla="*/ 98424 h 293729"/>
              <a:gd name="connsiteX173" fmla="*/ 1191516 w 3057745"/>
              <a:gd name="connsiteY173" fmla="*/ 90145 h 293729"/>
              <a:gd name="connsiteX174" fmla="*/ 1180928 w 3057745"/>
              <a:gd name="connsiteY174" fmla="*/ 99248 h 293729"/>
              <a:gd name="connsiteX175" fmla="*/ 1180928 w 3057745"/>
              <a:gd name="connsiteY175" fmla="*/ 284492 h 293729"/>
              <a:gd name="connsiteX176" fmla="*/ 1191516 w 3057745"/>
              <a:gd name="connsiteY176" fmla="*/ 293722 h 293729"/>
              <a:gd name="connsiteX177" fmla="*/ 1201984 w 3057745"/>
              <a:gd name="connsiteY177" fmla="*/ 284492 h 293729"/>
              <a:gd name="connsiteX178" fmla="*/ 1201984 w 3057745"/>
              <a:gd name="connsiteY178" fmla="*/ 163123 h 293729"/>
              <a:gd name="connsiteX179" fmla="*/ 1261112 w 3057745"/>
              <a:gd name="connsiteY179" fmla="*/ 109303 h 293729"/>
              <a:gd name="connsiteX180" fmla="*/ 1316550 w 3057745"/>
              <a:gd name="connsiteY180" fmla="*/ 166910 h 293729"/>
              <a:gd name="connsiteX181" fmla="*/ 1316550 w 3057745"/>
              <a:gd name="connsiteY181" fmla="*/ 284492 h 293729"/>
              <a:gd name="connsiteX182" fmla="*/ 1327018 w 3057745"/>
              <a:gd name="connsiteY182" fmla="*/ 293722 h 293729"/>
              <a:gd name="connsiteX183" fmla="*/ 1337487 w 3057745"/>
              <a:gd name="connsiteY183" fmla="*/ 284492 h 293729"/>
              <a:gd name="connsiteX184" fmla="*/ 1337487 w 3057745"/>
              <a:gd name="connsiteY184" fmla="*/ 168567 h 293729"/>
              <a:gd name="connsiteX185" fmla="*/ 1396733 w 3057745"/>
              <a:gd name="connsiteY185" fmla="*/ 109303 h 293729"/>
              <a:gd name="connsiteX186" fmla="*/ 1452048 w 3057745"/>
              <a:gd name="connsiteY186" fmla="*/ 168567 h 293729"/>
              <a:gd name="connsiteX187" fmla="*/ 1452048 w 3057745"/>
              <a:gd name="connsiteY187" fmla="*/ 284492 h 293729"/>
              <a:gd name="connsiteX188" fmla="*/ 1567927 w 3057745"/>
              <a:gd name="connsiteY188" fmla="*/ 15861 h 293729"/>
              <a:gd name="connsiteX189" fmla="*/ 1551988 w 3057745"/>
              <a:gd name="connsiteY189" fmla="*/ 8 h 293729"/>
              <a:gd name="connsiteX190" fmla="*/ 1535568 w 3057745"/>
              <a:gd name="connsiteY190" fmla="*/ 15861 h 293729"/>
              <a:gd name="connsiteX191" fmla="*/ 1551988 w 3057745"/>
              <a:gd name="connsiteY191" fmla="*/ 32064 h 293729"/>
              <a:gd name="connsiteX192" fmla="*/ 1567927 w 3057745"/>
              <a:gd name="connsiteY192" fmla="*/ 15861 h 293729"/>
              <a:gd name="connsiteX193" fmla="*/ 1541400 w 3057745"/>
              <a:gd name="connsiteY193" fmla="*/ 284496 h 293729"/>
              <a:gd name="connsiteX194" fmla="*/ 1551988 w 3057745"/>
              <a:gd name="connsiteY194" fmla="*/ 293726 h 293729"/>
              <a:gd name="connsiteX195" fmla="*/ 1562456 w 3057745"/>
              <a:gd name="connsiteY195" fmla="*/ 284496 h 293729"/>
              <a:gd name="connsiteX196" fmla="*/ 1562456 w 3057745"/>
              <a:gd name="connsiteY196" fmla="*/ 99252 h 293729"/>
              <a:gd name="connsiteX197" fmla="*/ 1551988 w 3057745"/>
              <a:gd name="connsiteY197" fmla="*/ 90149 h 293729"/>
              <a:gd name="connsiteX198" fmla="*/ 1541400 w 3057745"/>
              <a:gd name="connsiteY198" fmla="*/ 99252 h 293729"/>
              <a:gd name="connsiteX199" fmla="*/ 1541400 w 3057745"/>
              <a:gd name="connsiteY199" fmla="*/ 284496 h 293729"/>
              <a:gd name="connsiteX200" fmla="*/ 1626582 w 3057745"/>
              <a:gd name="connsiteY200" fmla="*/ 268643 h 293729"/>
              <a:gd name="connsiteX201" fmla="*/ 1694155 w 3057745"/>
              <a:gd name="connsiteY201" fmla="*/ 293726 h 293729"/>
              <a:gd name="connsiteX202" fmla="*/ 1763041 w 3057745"/>
              <a:gd name="connsiteY202" fmla="*/ 237775 h 293729"/>
              <a:gd name="connsiteX203" fmla="*/ 1710098 w 3057745"/>
              <a:gd name="connsiteY203" fmla="*/ 183595 h 293729"/>
              <a:gd name="connsiteX204" fmla="*/ 1682496 w 3057745"/>
              <a:gd name="connsiteY204" fmla="*/ 174842 h 293729"/>
              <a:gd name="connsiteX205" fmla="*/ 1647638 w 3057745"/>
              <a:gd name="connsiteY205" fmla="*/ 143142 h 293729"/>
              <a:gd name="connsiteX206" fmla="*/ 1694155 w 3057745"/>
              <a:gd name="connsiteY206" fmla="*/ 109307 h 293729"/>
              <a:gd name="connsiteX207" fmla="*/ 1736982 w 3057745"/>
              <a:gd name="connsiteY207" fmla="*/ 121017 h 293729"/>
              <a:gd name="connsiteX208" fmla="*/ 1743289 w 3057745"/>
              <a:gd name="connsiteY208" fmla="*/ 122674 h 293729"/>
              <a:gd name="connsiteX209" fmla="*/ 1752925 w 3057745"/>
              <a:gd name="connsiteY209" fmla="*/ 111792 h 293729"/>
              <a:gd name="connsiteX210" fmla="*/ 1747451 w 3057745"/>
              <a:gd name="connsiteY210" fmla="*/ 103867 h 293729"/>
              <a:gd name="connsiteX211" fmla="*/ 1694155 w 3057745"/>
              <a:gd name="connsiteY211" fmla="*/ 90145 h 293729"/>
              <a:gd name="connsiteX212" fmla="*/ 1626582 w 3057745"/>
              <a:gd name="connsiteY212" fmla="*/ 143137 h 293729"/>
              <a:gd name="connsiteX213" fmla="*/ 1678216 w 3057745"/>
              <a:gd name="connsiteY213" fmla="*/ 194828 h 293729"/>
              <a:gd name="connsiteX214" fmla="*/ 1706413 w 3057745"/>
              <a:gd name="connsiteY214" fmla="*/ 203230 h 293729"/>
              <a:gd name="connsiteX215" fmla="*/ 1742103 w 3057745"/>
              <a:gd name="connsiteY215" fmla="*/ 237771 h 293729"/>
              <a:gd name="connsiteX216" fmla="*/ 1694155 w 3057745"/>
              <a:gd name="connsiteY216" fmla="*/ 274556 h 293729"/>
              <a:gd name="connsiteX217" fmla="*/ 1641335 w 3057745"/>
              <a:gd name="connsiteY217" fmla="*/ 254917 h 293729"/>
              <a:gd name="connsiteX218" fmla="*/ 1632889 w 3057745"/>
              <a:gd name="connsiteY218" fmla="*/ 250306 h 293729"/>
              <a:gd name="connsiteX219" fmla="*/ 1622421 w 3057745"/>
              <a:gd name="connsiteY219" fmla="*/ 261189 h 293729"/>
              <a:gd name="connsiteX220" fmla="*/ 1626582 w 3057745"/>
              <a:gd name="connsiteY220" fmla="*/ 268639 h 293729"/>
              <a:gd name="connsiteX221" fmla="*/ 1921266 w 3057745"/>
              <a:gd name="connsiteY221" fmla="*/ 102211 h 293729"/>
              <a:gd name="connsiteX222" fmla="*/ 1899852 w 3057745"/>
              <a:gd name="connsiteY222" fmla="*/ 90149 h 293729"/>
              <a:gd name="connsiteX223" fmla="*/ 1850361 w 3057745"/>
              <a:gd name="connsiteY223" fmla="*/ 107181 h 293729"/>
              <a:gd name="connsiteX224" fmla="*/ 1846077 w 3057745"/>
              <a:gd name="connsiteY224" fmla="*/ 110967 h 293729"/>
              <a:gd name="connsiteX225" fmla="*/ 1844053 w 3057745"/>
              <a:gd name="connsiteY225" fmla="*/ 108009 h 293729"/>
              <a:gd name="connsiteX226" fmla="*/ 1844053 w 3057745"/>
              <a:gd name="connsiteY226" fmla="*/ 99252 h 293729"/>
              <a:gd name="connsiteX227" fmla="*/ 1833585 w 3057745"/>
              <a:gd name="connsiteY227" fmla="*/ 90149 h 293729"/>
              <a:gd name="connsiteX228" fmla="*/ 1822997 w 3057745"/>
              <a:gd name="connsiteY228" fmla="*/ 99252 h 293729"/>
              <a:gd name="connsiteX229" fmla="*/ 1822997 w 3057745"/>
              <a:gd name="connsiteY229" fmla="*/ 284496 h 293729"/>
              <a:gd name="connsiteX230" fmla="*/ 1833585 w 3057745"/>
              <a:gd name="connsiteY230" fmla="*/ 293726 h 293729"/>
              <a:gd name="connsiteX231" fmla="*/ 1844053 w 3057745"/>
              <a:gd name="connsiteY231" fmla="*/ 284496 h 293729"/>
              <a:gd name="connsiteX232" fmla="*/ 1844053 w 3057745"/>
              <a:gd name="connsiteY232" fmla="*/ 188565 h 293729"/>
              <a:gd name="connsiteX233" fmla="*/ 1896873 w 3057745"/>
              <a:gd name="connsiteY233" fmla="*/ 112265 h 293729"/>
              <a:gd name="connsiteX234" fmla="*/ 1910793 w 3057745"/>
              <a:gd name="connsiteY234" fmla="*/ 112620 h 293729"/>
              <a:gd name="connsiteX235" fmla="*/ 1921262 w 3057745"/>
              <a:gd name="connsiteY235" fmla="*/ 102211 h 293729"/>
              <a:gd name="connsiteX236" fmla="*/ 2076520 w 3057745"/>
              <a:gd name="connsiteY236" fmla="*/ 221568 h 293729"/>
              <a:gd name="connsiteX237" fmla="*/ 2016917 w 3057745"/>
              <a:gd name="connsiteY237" fmla="*/ 274560 h 293729"/>
              <a:gd name="connsiteX238" fmla="*/ 1964926 w 3057745"/>
              <a:gd name="connsiteY238" fmla="*/ 236114 h 293729"/>
              <a:gd name="connsiteX239" fmla="*/ 2027029 w 3057745"/>
              <a:gd name="connsiteY239" fmla="*/ 197787 h 293729"/>
              <a:gd name="connsiteX240" fmla="*/ 2072712 w 3057745"/>
              <a:gd name="connsiteY240" fmla="*/ 197787 h 293729"/>
              <a:gd name="connsiteX241" fmla="*/ 2076520 w 3057745"/>
              <a:gd name="connsiteY241" fmla="*/ 201451 h 293729"/>
              <a:gd name="connsiteX242" fmla="*/ 2076520 w 3057745"/>
              <a:gd name="connsiteY242" fmla="*/ 221563 h 293729"/>
              <a:gd name="connsiteX243" fmla="*/ 2108041 w 3057745"/>
              <a:gd name="connsiteY243" fmla="*/ 275388 h 293729"/>
              <a:gd name="connsiteX244" fmla="*/ 2097934 w 3057745"/>
              <a:gd name="connsiteY244" fmla="*/ 262853 h 293729"/>
              <a:gd name="connsiteX245" fmla="*/ 2097934 w 3057745"/>
              <a:gd name="connsiteY245" fmla="*/ 170227 h 293729"/>
              <a:gd name="connsiteX246" fmla="*/ 2023224 w 3057745"/>
              <a:gd name="connsiteY246" fmla="*/ 90149 h 293729"/>
              <a:gd name="connsiteX247" fmla="*/ 1959813 w 3057745"/>
              <a:gd name="connsiteY247" fmla="*/ 108009 h 293729"/>
              <a:gd name="connsiteX248" fmla="*/ 1954814 w 3057745"/>
              <a:gd name="connsiteY248" fmla="*/ 116407 h 293729"/>
              <a:gd name="connsiteX249" fmla="*/ 1964450 w 3057745"/>
              <a:gd name="connsiteY249" fmla="*/ 128117 h 293729"/>
              <a:gd name="connsiteX250" fmla="*/ 1968611 w 3057745"/>
              <a:gd name="connsiteY250" fmla="*/ 126816 h 293729"/>
              <a:gd name="connsiteX251" fmla="*/ 2022383 w 3057745"/>
              <a:gd name="connsiteY251" fmla="*/ 109311 h 293729"/>
              <a:gd name="connsiteX252" fmla="*/ 2076040 w 3057745"/>
              <a:gd name="connsiteY252" fmla="*/ 160651 h 293729"/>
              <a:gd name="connsiteX253" fmla="*/ 2076040 w 3057745"/>
              <a:gd name="connsiteY253" fmla="*/ 174847 h 293729"/>
              <a:gd name="connsiteX254" fmla="*/ 2072351 w 3057745"/>
              <a:gd name="connsiteY254" fmla="*/ 178511 h 293729"/>
              <a:gd name="connsiteX255" fmla="*/ 2024053 w 3057745"/>
              <a:gd name="connsiteY255" fmla="*/ 178511 h 293729"/>
              <a:gd name="connsiteX256" fmla="*/ 1943870 w 3057745"/>
              <a:gd name="connsiteY256" fmla="*/ 237416 h 293729"/>
              <a:gd name="connsiteX257" fmla="*/ 2011442 w 3057745"/>
              <a:gd name="connsiteY257" fmla="*/ 293726 h 293729"/>
              <a:gd name="connsiteX258" fmla="*/ 2072355 w 3057745"/>
              <a:gd name="connsiteY258" fmla="*/ 272903 h 293729"/>
              <a:gd name="connsiteX259" fmla="*/ 2077829 w 3057745"/>
              <a:gd name="connsiteY259" fmla="*/ 268643 h 293729"/>
              <a:gd name="connsiteX260" fmla="*/ 2079491 w 3057745"/>
              <a:gd name="connsiteY260" fmla="*/ 271602 h 293729"/>
              <a:gd name="connsiteX261" fmla="*/ 2105903 w 3057745"/>
              <a:gd name="connsiteY261" fmla="*/ 293726 h 293729"/>
              <a:gd name="connsiteX262" fmla="*/ 2123155 w 3057745"/>
              <a:gd name="connsiteY262" fmla="*/ 284145 h 293729"/>
              <a:gd name="connsiteX263" fmla="*/ 2116019 w 3057745"/>
              <a:gd name="connsiteY263" fmla="*/ 275388 h 293729"/>
              <a:gd name="connsiteX264" fmla="*/ 2108045 w 3057745"/>
              <a:gd name="connsiteY264" fmla="*/ 275388 h 293729"/>
              <a:gd name="connsiteX265" fmla="*/ 2249022 w 3057745"/>
              <a:gd name="connsiteY265" fmla="*/ 109311 h 293729"/>
              <a:gd name="connsiteX266" fmla="*/ 2304461 w 3057745"/>
              <a:gd name="connsiteY266" fmla="*/ 168575 h 293729"/>
              <a:gd name="connsiteX267" fmla="*/ 2304461 w 3057745"/>
              <a:gd name="connsiteY267" fmla="*/ 284500 h 293729"/>
              <a:gd name="connsiteX268" fmla="*/ 2314929 w 3057745"/>
              <a:gd name="connsiteY268" fmla="*/ 293730 h 293729"/>
              <a:gd name="connsiteX269" fmla="*/ 2325398 w 3057745"/>
              <a:gd name="connsiteY269" fmla="*/ 284500 h 293729"/>
              <a:gd name="connsiteX270" fmla="*/ 2325398 w 3057745"/>
              <a:gd name="connsiteY270" fmla="*/ 168575 h 293729"/>
              <a:gd name="connsiteX271" fmla="*/ 2249022 w 3057745"/>
              <a:gd name="connsiteY271" fmla="*/ 90149 h 293729"/>
              <a:gd name="connsiteX272" fmla="*/ 2196203 w 3057745"/>
              <a:gd name="connsiteY272" fmla="*/ 108009 h 293729"/>
              <a:gd name="connsiteX273" fmla="*/ 2191918 w 3057745"/>
              <a:gd name="connsiteY273" fmla="*/ 110967 h 293729"/>
              <a:gd name="connsiteX274" fmla="*/ 2189895 w 3057745"/>
              <a:gd name="connsiteY274" fmla="*/ 108009 h 293729"/>
              <a:gd name="connsiteX275" fmla="*/ 2189895 w 3057745"/>
              <a:gd name="connsiteY275" fmla="*/ 8291 h 293729"/>
              <a:gd name="connsiteX276" fmla="*/ 2179427 w 3057745"/>
              <a:gd name="connsiteY276" fmla="*/ 8 h 293729"/>
              <a:gd name="connsiteX277" fmla="*/ 2168839 w 3057745"/>
              <a:gd name="connsiteY277" fmla="*/ 9116 h 293729"/>
              <a:gd name="connsiteX278" fmla="*/ 2168839 w 3057745"/>
              <a:gd name="connsiteY278" fmla="*/ 284496 h 293729"/>
              <a:gd name="connsiteX279" fmla="*/ 2179427 w 3057745"/>
              <a:gd name="connsiteY279" fmla="*/ 293726 h 293729"/>
              <a:gd name="connsiteX280" fmla="*/ 2189895 w 3057745"/>
              <a:gd name="connsiteY280" fmla="*/ 284496 h 293729"/>
              <a:gd name="connsiteX281" fmla="*/ 2189895 w 3057745"/>
              <a:gd name="connsiteY281" fmla="*/ 165262 h 293729"/>
              <a:gd name="connsiteX282" fmla="*/ 2249022 w 3057745"/>
              <a:gd name="connsiteY282" fmla="*/ 109311 h 293729"/>
              <a:gd name="connsiteX283" fmla="*/ 2509678 w 3057745"/>
              <a:gd name="connsiteY283" fmla="*/ 221568 h 293729"/>
              <a:gd name="connsiteX284" fmla="*/ 2450075 w 3057745"/>
              <a:gd name="connsiteY284" fmla="*/ 274560 h 293729"/>
              <a:gd name="connsiteX285" fmla="*/ 2398084 w 3057745"/>
              <a:gd name="connsiteY285" fmla="*/ 236114 h 293729"/>
              <a:gd name="connsiteX286" fmla="*/ 2460187 w 3057745"/>
              <a:gd name="connsiteY286" fmla="*/ 197787 h 293729"/>
              <a:gd name="connsiteX287" fmla="*/ 2505870 w 3057745"/>
              <a:gd name="connsiteY287" fmla="*/ 197787 h 293729"/>
              <a:gd name="connsiteX288" fmla="*/ 2509678 w 3057745"/>
              <a:gd name="connsiteY288" fmla="*/ 201451 h 293729"/>
              <a:gd name="connsiteX289" fmla="*/ 2509678 w 3057745"/>
              <a:gd name="connsiteY289" fmla="*/ 221563 h 293729"/>
              <a:gd name="connsiteX290" fmla="*/ 2541199 w 3057745"/>
              <a:gd name="connsiteY290" fmla="*/ 275388 h 293729"/>
              <a:gd name="connsiteX291" fmla="*/ 2531092 w 3057745"/>
              <a:gd name="connsiteY291" fmla="*/ 262853 h 293729"/>
              <a:gd name="connsiteX292" fmla="*/ 2531092 w 3057745"/>
              <a:gd name="connsiteY292" fmla="*/ 170227 h 293729"/>
              <a:gd name="connsiteX293" fmla="*/ 2456382 w 3057745"/>
              <a:gd name="connsiteY293" fmla="*/ 90149 h 293729"/>
              <a:gd name="connsiteX294" fmla="*/ 2392971 w 3057745"/>
              <a:gd name="connsiteY294" fmla="*/ 108009 h 293729"/>
              <a:gd name="connsiteX295" fmla="*/ 2387972 w 3057745"/>
              <a:gd name="connsiteY295" fmla="*/ 116407 h 293729"/>
              <a:gd name="connsiteX296" fmla="*/ 2397608 w 3057745"/>
              <a:gd name="connsiteY296" fmla="*/ 128117 h 293729"/>
              <a:gd name="connsiteX297" fmla="*/ 2401769 w 3057745"/>
              <a:gd name="connsiteY297" fmla="*/ 126816 h 293729"/>
              <a:gd name="connsiteX298" fmla="*/ 2455541 w 3057745"/>
              <a:gd name="connsiteY298" fmla="*/ 109311 h 293729"/>
              <a:gd name="connsiteX299" fmla="*/ 2509198 w 3057745"/>
              <a:gd name="connsiteY299" fmla="*/ 160651 h 293729"/>
              <a:gd name="connsiteX300" fmla="*/ 2509198 w 3057745"/>
              <a:gd name="connsiteY300" fmla="*/ 174847 h 293729"/>
              <a:gd name="connsiteX301" fmla="*/ 2505509 w 3057745"/>
              <a:gd name="connsiteY301" fmla="*/ 178511 h 293729"/>
              <a:gd name="connsiteX302" fmla="*/ 2457211 w 3057745"/>
              <a:gd name="connsiteY302" fmla="*/ 178511 h 293729"/>
              <a:gd name="connsiteX303" fmla="*/ 2377027 w 3057745"/>
              <a:gd name="connsiteY303" fmla="*/ 237416 h 293729"/>
              <a:gd name="connsiteX304" fmla="*/ 2444600 w 3057745"/>
              <a:gd name="connsiteY304" fmla="*/ 293726 h 293729"/>
              <a:gd name="connsiteX305" fmla="*/ 2505513 w 3057745"/>
              <a:gd name="connsiteY305" fmla="*/ 272903 h 293729"/>
              <a:gd name="connsiteX306" fmla="*/ 2510987 w 3057745"/>
              <a:gd name="connsiteY306" fmla="*/ 268643 h 293729"/>
              <a:gd name="connsiteX307" fmla="*/ 2512649 w 3057745"/>
              <a:gd name="connsiteY307" fmla="*/ 271602 h 293729"/>
              <a:gd name="connsiteX308" fmla="*/ 2539061 w 3057745"/>
              <a:gd name="connsiteY308" fmla="*/ 293726 h 293729"/>
              <a:gd name="connsiteX309" fmla="*/ 2556314 w 3057745"/>
              <a:gd name="connsiteY309" fmla="*/ 284145 h 293729"/>
              <a:gd name="connsiteX310" fmla="*/ 2549177 w 3057745"/>
              <a:gd name="connsiteY310" fmla="*/ 275388 h 293729"/>
              <a:gd name="connsiteX311" fmla="*/ 2541203 w 3057745"/>
              <a:gd name="connsiteY311" fmla="*/ 275388 h 293729"/>
              <a:gd name="connsiteX312" fmla="*/ 2595689 w 3057745"/>
              <a:gd name="connsiteY312" fmla="*/ 268643 h 293729"/>
              <a:gd name="connsiteX313" fmla="*/ 2663262 w 3057745"/>
              <a:gd name="connsiteY313" fmla="*/ 293726 h 293729"/>
              <a:gd name="connsiteX314" fmla="*/ 2732148 w 3057745"/>
              <a:gd name="connsiteY314" fmla="*/ 237775 h 293729"/>
              <a:gd name="connsiteX315" fmla="*/ 2679205 w 3057745"/>
              <a:gd name="connsiteY315" fmla="*/ 183595 h 293729"/>
              <a:gd name="connsiteX316" fmla="*/ 2651603 w 3057745"/>
              <a:gd name="connsiteY316" fmla="*/ 174842 h 293729"/>
              <a:gd name="connsiteX317" fmla="*/ 2616746 w 3057745"/>
              <a:gd name="connsiteY317" fmla="*/ 143142 h 293729"/>
              <a:gd name="connsiteX318" fmla="*/ 2663262 w 3057745"/>
              <a:gd name="connsiteY318" fmla="*/ 109307 h 293729"/>
              <a:gd name="connsiteX319" fmla="*/ 2706089 w 3057745"/>
              <a:gd name="connsiteY319" fmla="*/ 121017 h 293729"/>
              <a:gd name="connsiteX320" fmla="*/ 2712397 w 3057745"/>
              <a:gd name="connsiteY320" fmla="*/ 122674 h 293729"/>
              <a:gd name="connsiteX321" fmla="*/ 2722032 w 3057745"/>
              <a:gd name="connsiteY321" fmla="*/ 111792 h 293729"/>
              <a:gd name="connsiteX322" fmla="*/ 2716558 w 3057745"/>
              <a:gd name="connsiteY322" fmla="*/ 103867 h 293729"/>
              <a:gd name="connsiteX323" fmla="*/ 2663262 w 3057745"/>
              <a:gd name="connsiteY323" fmla="*/ 90145 h 293729"/>
              <a:gd name="connsiteX324" fmla="*/ 2595689 w 3057745"/>
              <a:gd name="connsiteY324" fmla="*/ 143137 h 293729"/>
              <a:gd name="connsiteX325" fmla="*/ 2647323 w 3057745"/>
              <a:gd name="connsiteY325" fmla="*/ 194828 h 293729"/>
              <a:gd name="connsiteX326" fmla="*/ 2675520 w 3057745"/>
              <a:gd name="connsiteY326" fmla="*/ 203230 h 293729"/>
              <a:gd name="connsiteX327" fmla="*/ 2711210 w 3057745"/>
              <a:gd name="connsiteY327" fmla="*/ 237771 h 293729"/>
              <a:gd name="connsiteX328" fmla="*/ 2663262 w 3057745"/>
              <a:gd name="connsiteY328" fmla="*/ 274556 h 293729"/>
              <a:gd name="connsiteX329" fmla="*/ 2610442 w 3057745"/>
              <a:gd name="connsiteY329" fmla="*/ 254917 h 293729"/>
              <a:gd name="connsiteX330" fmla="*/ 2601997 w 3057745"/>
              <a:gd name="connsiteY330" fmla="*/ 250306 h 293729"/>
              <a:gd name="connsiteX331" fmla="*/ 2591528 w 3057745"/>
              <a:gd name="connsiteY331" fmla="*/ 261189 h 293729"/>
              <a:gd name="connsiteX332" fmla="*/ 2595689 w 3057745"/>
              <a:gd name="connsiteY332" fmla="*/ 268639 h 293729"/>
              <a:gd name="connsiteX333" fmla="*/ 2854223 w 3057745"/>
              <a:gd name="connsiteY333" fmla="*/ 274560 h 293729"/>
              <a:gd name="connsiteX334" fmla="*/ 2819009 w 3057745"/>
              <a:gd name="connsiteY334" fmla="*/ 242031 h 293729"/>
              <a:gd name="connsiteX335" fmla="*/ 2819009 w 3057745"/>
              <a:gd name="connsiteY335" fmla="*/ 114750 h 293729"/>
              <a:gd name="connsiteX336" fmla="*/ 2822817 w 3057745"/>
              <a:gd name="connsiteY336" fmla="*/ 110963 h 293729"/>
              <a:gd name="connsiteX337" fmla="*/ 2855056 w 3057745"/>
              <a:gd name="connsiteY337" fmla="*/ 110963 h 293729"/>
              <a:gd name="connsiteX338" fmla="*/ 2863506 w 3057745"/>
              <a:gd name="connsiteY338" fmla="*/ 101382 h 293729"/>
              <a:gd name="connsiteX339" fmla="*/ 2855056 w 3057745"/>
              <a:gd name="connsiteY339" fmla="*/ 91802 h 293729"/>
              <a:gd name="connsiteX340" fmla="*/ 2822817 w 3057745"/>
              <a:gd name="connsiteY340" fmla="*/ 91802 h 293729"/>
              <a:gd name="connsiteX341" fmla="*/ 2819009 w 3057745"/>
              <a:gd name="connsiteY341" fmla="*/ 88015 h 293729"/>
              <a:gd name="connsiteX342" fmla="*/ 2819009 w 3057745"/>
              <a:gd name="connsiteY342" fmla="*/ 33721 h 293729"/>
              <a:gd name="connsiteX343" fmla="*/ 2808540 w 3057745"/>
              <a:gd name="connsiteY343" fmla="*/ 24613 h 293729"/>
              <a:gd name="connsiteX344" fmla="*/ 2798071 w 3057745"/>
              <a:gd name="connsiteY344" fmla="*/ 33721 h 293729"/>
              <a:gd name="connsiteX345" fmla="*/ 2798071 w 3057745"/>
              <a:gd name="connsiteY345" fmla="*/ 88843 h 293729"/>
              <a:gd name="connsiteX346" fmla="*/ 2794263 w 3057745"/>
              <a:gd name="connsiteY346" fmla="*/ 91802 h 293729"/>
              <a:gd name="connsiteX347" fmla="*/ 2766066 w 3057745"/>
              <a:gd name="connsiteY347" fmla="*/ 91802 h 293729"/>
              <a:gd name="connsiteX348" fmla="*/ 2757739 w 3057745"/>
              <a:gd name="connsiteY348" fmla="*/ 101382 h 293729"/>
              <a:gd name="connsiteX349" fmla="*/ 2766066 w 3057745"/>
              <a:gd name="connsiteY349" fmla="*/ 110963 h 293729"/>
              <a:gd name="connsiteX350" fmla="*/ 2794263 w 3057745"/>
              <a:gd name="connsiteY350" fmla="*/ 110963 h 293729"/>
              <a:gd name="connsiteX351" fmla="*/ 2798071 w 3057745"/>
              <a:gd name="connsiteY351" fmla="*/ 113444 h 293729"/>
              <a:gd name="connsiteX352" fmla="*/ 2798071 w 3057745"/>
              <a:gd name="connsiteY352" fmla="*/ 237412 h 293729"/>
              <a:gd name="connsiteX353" fmla="*/ 2854223 w 3057745"/>
              <a:gd name="connsiteY353" fmla="*/ 293722 h 293729"/>
              <a:gd name="connsiteX354" fmla="*/ 2863506 w 3057745"/>
              <a:gd name="connsiteY354" fmla="*/ 284141 h 293729"/>
              <a:gd name="connsiteX355" fmla="*/ 2854223 w 3057745"/>
              <a:gd name="connsiteY355" fmla="*/ 274560 h 293729"/>
              <a:gd name="connsiteX356" fmla="*/ 2917606 w 3057745"/>
              <a:gd name="connsiteY356" fmla="*/ 191878 h 293729"/>
              <a:gd name="connsiteX357" fmla="*/ 2977205 w 3057745"/>
              <a:gd name="connsiteY357" fmla="*/ 109311 h 293729"/>
              <a:gd name="connsiteX358" fmla="*/ 3036808 w 3057745"/>
              <a:gd name="connsiteY358" fmla="*/ 191878 h 293729"/>
              <a:gd name="connsiteX359" fmla="*/ 2977205 w 3057745"/>
              <a:gd name="connsiteY359" fmla="*/ 274560 h 293729"/>
              <a:gd name="connsiteX360" fmla="*/ 2917606 w 3057745"/>
              <a:gd name="connsiteY360" fmla="*/ 191878 h 293729"/>
              <a:gd name="connsiteX361" fmla="*/ 2896668 w 3057745"/>
              <a:gd name="connsiteY361" fmla="*/ 191878 h 293729"/>
              <a:gd name="connsiteX362" fmla="*/ 2977205 w 3057745"/>
              <a:gd name="connsiteY362" fmla="*/ 293726 h 293729"/>
              <a:gd name="connsiteX363" fmla="*/ 3057746 w 3057745"/>
              <a:gd name="connsiteY363" fmla="*/ 191878 h 293729"/>
              <a:gd name="connsiteX364" fmla="*/ 2977205 w 3057745"/>
              <a:gd name="connsiteY364" fmla="*/ 90149 h 293729"/>
              <a:gd name="connsiteX365" fmla="*/ 2896668 w 3057745"/>
              <a:gd name="connsiteY365" fmla="*/ 191878 h 293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</a:cxnLst>
            <a:rect l="l" t="t" r="r" b="b"/>
            <a:pathLst>
              <a:path w="3057745" h="293729">
                <a:moveTo>
                  <a:pt x="151565" y="106818"/>
                </a:moveTo>
                <a:cubicBezTo>
                  <a:pt x="153227" y="104692"/>
                  <a:pt x="154536" y="103031"/>
                  <a:pt x="154536" y="100905"/>
                </a:cubicBezTo>
                <a:cubicBezTo>
                  <a:pt x="154536" y="95107"/>
                  <a:pt x="149066" y="90141"/>
                  <a:pt x="143591" y="90141"/>
                </a:cubicBezTo>
                <a:cubicBezTo>
                  <a:pt x="141453" y="90141"/>
                  <a:pt x="139430" y="90969"/>
                  <a:pt x="137288" y="92981"/>
                </a:cubicBezTo>
                <a:lnTo>
                  <a:pt x="25218" y="206894"/>
                </a:lnTo>
                <a:cubicBezTo>
                  <a:pt x="25218" y="206894"/>
                  <a:pt x="24385" y="207723"/>
                  <a:pt x="23080" y="207723"/>
                </a:cubicBezTo>
                <a:cubicBezTo>
                  <a:pt x="21056" y="207723"/>
                  <a:pt x="21056" y="205238"/>
                  <a:pt x="21056" y="205238"/>
                </a:cubicBezTo>
                <a:lnTo>
                  <a:pt x="21056" y="9116"/>
                </a:lnTo>
                <a:cubicBezTo>
                  <a:pt x="21056" y="2493"/>
                  <a:pt x="15582" y="8"/>
                  <a:pt x="10588" y="8"/>
                </a:cubicBezTo>
                <a:cubicBezTo>
                  <a:pt x="5113" y="8"/>
                  <a:pt x="0" y="2493"/>
                  <a:pt x="0" y="9116"/>
                </a:cubicBezTo>
                <a:lnTo>
                  <a:pt x="0" y="284496"/>
                </a:lnTo>
                <a:cubicBezTo>
                  <a:pt x="0" y="291241"/>
                  <a:pt x="5113" y="293726"/>
                  <a:pt x="10588" y="293726"/>
                </a:cubicBezTo>
                <a:cubicBezTo>
                  <a:pt x="15582" y="293726"/>
                  <a:pt x="21056" y="291241"/>
                  <a:pt x="21056" y="284496"/>
                </a:cubicBezTo>
                <a:lnTo>
                  <a:pt x="21056" y="244038"/>
                </a:lnTo>
                <a:cubicBezTo>
                  <a:pt x="21056" y="240374"/>
                  <a:pt x="23080" y="236943"/>
                  <a:pt x="25218" y="234935"/>
                </a:cubicBezTo>
                <a:lnTo>
                  <a:pt x="73519" y="186080"/>
                </a:lnTo>
                <a:cubicBezTo>
                  <a:pt x="73519" y="186080"/>
                  <a:pt x="75181" y="184423"/>
                  <a:pt x="76375" y="184423"/>
                </a:cubicBezTo>
                <a:cubicBezTo>
                  <a:pt x="77685" y="184423"/>
                  <a:pt x="78513" y="185256"/>
                  <a:pt x="78990" y="186080"/>
                </a:cubicBezTo>
                <a:lnTo>
                  <a:pt x="142278" y="289584"/>
                </a:lnTo>
                <a:cubicBezTo>
                  <a:pt x="143944" y="292543"/>
                  <a:pt x="146915" y="293726"/>
                  <a:pt x="149891" y="293726"/>
                </a:cubicBezTo>
                <a:cubicBezTo>
                  <a:pt x="155722" y="293726"/>
                  <a:pt x="160716" y="288756"/>
                  <a:pt x="160716" y="283672"/>
                </a:cubicBezTo>
                <a:cubicBezTo>
                  <a:pt x="160716" y="282488"/>
                  <a:pt x="160359" y="280832"/>
                  <a:pt x="159530" y="279175"/>
                </a:cubicBezTo>
                <a:lnTo>
                  <a:pt x="93267" y="171888"/>
                </a:lnTo>
                <a:cubicBezTo>
                  <a:pt x="92791" y="171060"/>
                  <a:pt x="92314" y="170232"/>
                  <a:pt x="92314" y="168575"/>
                </a:cubicBezTo>
                <a:cubicBezTo>
                  <a:pt x="92314" y="167273"/>
                  <a:pt x="93267" y="166090"/>
                  <a:pt x="93267" y="166090"/>
                </a:cubicBezTo>
                <a:lnTo>
                  <a:pt x="151561" y="106826"/>
                </a:lnTo>
                <a:close/>
                <a:moveTo>
                  <a:pt x="329505" y="260715"/>
                </a:moveTo>
                <a:cubicBezTo>
                  <a:pt x="313090" y="269945"/>
                  <a:pt x="297622" y="274556"/>
                  <a:pt x="282512" y="274556"/>
                </a:cubicBezTo>
                <a:cubicBezTo>
                  <a:pt x="227907" y="274556"/>
                  <a:pt x="218272" y="250306"/>
                  <a:pt x="216963" y="204883"/>
                </a:cubicBezTo>
                <a:cubicBezTo>
                  <a:pt x="216963" y="203230"/>
                  <a:pt x="217796" y="201924"/>
                  <a:pt x="220295" y="201924"/>
                </a:cubicBezTo>
                <a:lnTo>
                  <a:pt x="335812" y="201924"/>
                </a:lnTo>
                <a:cubicBezTo>
                  <a:pt x="352941" y="201924"/>
                  <a:pt x="355445" y="189863"/>
                  <a:pt x="355445" y="177319"/>
                </a:cubicBezTo>
                <a:cubicBezTo>
                  <a:pt x="355445" y="121372"/>
                  <a:pt x="333670" y="90141"/>
                  <a:pt x="276566" y="90141"/>
                </a:cubicBezTo>
                <a:cubicBezTo>
                  <a:pt x="207331" y="90141"/>
                  <a:pt x="196029" y="134732"/>
                  <a:pt x="196029" y="191870"/>
                </a:cubicBezTo>
                <a:cubicBezTo>
                  <a:pt x="196029" y="256574"/>
                  <a:pt x="210306" y="293718"/>
                  <a:pt x="279541" y="293718"/>
                </a:cubicBezTo>
                <a:cubicBezTo>
                  <a:pt x="305116" y="293718"/>
                  <a:pt x="328676" y="284961"/>
                  <a:pt x="345805" y="273728"/>
                </a:cubicBezTo>
                <a:cubicBezTo>
                  <a:pt x="349137" y="271598"/>
                  <a:pt x="351751" y="268284"/>
                  <a:pt x="351751" y="265799"/>
                </a:cubicBezTo>
                <a:cubicBezTo>
                  <a:pt x="351751" y="260360"/>
                  <a:pt x="347114" y="254444"/>
                  <a:pt x="341168" y="254444"/>
                </a:cubicBezTo>
                <a:cubicBezTo>
                  <a:pt x="338311" y="254444"/>
                  <a:pt x="334507" y="257875"/>
                  <a:pt x="329509" y="260715"/>
                </a:cubicBezTo>
                <a:close/>
                <a:moveTo>
                  <a:pt x="335812" y="180278"/>
                </a:moveTo>
                <a:cubicBezTo>
                  <a:pt x="335812" y="182289"/>
                  <a:pt x="334503" y="182763"/>
                  <a:pt x="332837" y="182763"/>
                </a:cubicBezTo>
                <a:lnTo>
                  <a:pt x="220295" y="182763"/>
                </a:lnTo>
                <a:cubicBezTo>
                  <a:pt x="217439" y="182763"/>
                  <a:pt x="216963" y="181106"/>
                  <a:pt x="216963" y="178976"/>
                </a:cubicBezTo>
                <a:cubicBezTo>
                  <a:pt x="216963" y="135564"/>
                  <a:pt x="229093" y="108829"/>
                  <a:pt x="276562" y="108829"/>
                </a:cubicBezTo>
                <a:cubicBezTo>
                  <a:pt x="326529" y="108829"/>
                  <a:pt x="335808" y="138878"/>
                  <a:pt x="335808" y="180278"/>
                </a:cubicBezTo>
                <a:close/>
                <a:moveTo>
                  <a:pt x="495589" y="109303"/>
                </a:moveTo>
                <a:cubicBezTo>
                  <a:pt x="533417" y="109303"/>
                  <a:pt x="551027" y="126808"/>
                  <a:pt x="551027" y="168567"/>
                </a:cubicBezTo>
                <a:lnTo>
                  <a:pt x="551027" y="284492"/>
                </a:lnTo>
                <a:cubicBezTo>
                  <a:pt x="551027" y="291237"/>
                  <a:pt x="556025" y="293722"/>
                  <a:pt x="561495" y="293722"/>
                </a:cubicBezTo>
                <a:cubicBezTo>
                  <a:pt x="566494" y="293722"/>
                  <a:pt x="571964" y="291237"/>
                  <a:pt x="571964" y="284492"/>
                </a:cubicBezTo>
                <a:lnTo>
                  <a:pt x="571964" y="168567"/>
                </a:lnTo>
                <a:cubicBezTo>
                  <a:pt x="571964" y="122670"/>
                  <a:pt x="552693" y="90141"/>
                  <a:pt x="495589" y="90141"/>
                </a:cubicBezTo>
                <a:cubicBezTo>
                  <a:pt x="481312" y="90141"/>
                  <a:pt x="461207" y="92622"/>
                  <a:pt x="442769" y="108001"/>
                </a:cubicBezTo>
                <a:cubicBezTo>
                  <a:pt x="441456" y="108829"/>
                  <a:pt x="439318" y="110959"/>
                  <a:pt x="438485" y="110959"/>
                </a:cubicBezTo>
                <a:cubicBezTo>
                  <a:pt x="436819" y="110959"/>
                  <a:pt x="436461" y="109653"/>
                  <a:pt x="436461" y="108001"/>
                </a:cubicBezTo>
                <a:lnTo>
                  <a:pt x="436461" y="8283"/>
                </a:lnTo>
                <a:cubicBezTo>
                  <a:pt x="436461" y="2012"/>
                  <a:pt x="430154" y="0"/>
                  <a:pt x="425993" y="0"/>
                </a:cubicBezTo>
                <a:cubicBezTo>
                  <a:pt x="420518" y="0"/>
                  <a:pt x="415405" y="2485"/>
                  <a:pt x="415405" y="9108"/>
                </a:cubicBezTo>
                <a:lnTo>
                  <a:pt x="415405" y="284488"/>
                </a:lnTo>
                <a:cubicBezTo>
                  <a:pt x="415405" y="291233"/>
                  <a:pt x="420518" y="293718"/>
                  <a:pt x="425993" y="293718"/>
                </a:cubicBezTo>
                <a:cubicBezTo>
                  <a:pt x="430987" y="293718"/>
                  <a:pt x="436461" y="291233"/>
                  <a:pt x="436461" y="284488"/>
                </a:cubicBezTo>
                <a:lnTo>
                  <a:pt x="436461" y="165253"/>
                </a:lnTo>
                <a:cubicBezTo>
                  <a:pt x="436461" y="141003"/>
                  <a:pt x="443598" y="109303"/>
                  <a:pt x="495589" y="109303"/>
                </a:cubicBezTo>
                <a:close/>
                <a:moveTo>
                  <a:pt x="666897" y="15857"/>
                </a:moveTo>
                <a:cubicBezTo>
                  <a:pt x="666897" y="6627"/>
                  <a:pt x="660117" y="4"/>
                  <a:pt x="650958" y="4"/>
                </a:cubicBezTo>
                <a:cubicBezTo>
                  <a:pt x="641199" y="4"/>
                  <a:pt x="634539" y="6627"/>
                  <a:pt x="634539" y="15857"/>
                </a:cubicBezTo>
                <a:cubicBezTo>
                  <a:pt x="634539" y="25433"/>
                  <a:pt x="641199" y="32060"/>
                  <a:pt x="650958" y="32060"/>
                </a:cubicBezTo>
                <a:cubicBezTo>
                  <a:pt x="660117" y="32060"/>
                  <a:pt x="666897" y="25437"/>
                  <a:pt x="666897" y="15857"/>
                </a:cubicBezTo>
                <a:close/>
                <a:moveTo>
                  <a:pt x="640370" y="284492"/>
                </a:moveTo>
                <a:cubicBezTo>
                  <a:pt x="640370" y="291237"/>
                  <a:pt x="645483" y="293722"/>
                  <a:pt x="650958" y="293722"/>
                </a:cubicBezTo>
                <a:cubicBezTo>
                  <a:pt x="655952" y="293722"/>
                  <a:pt x="661427" y="291237"/>
                  <a:pt x="661427" y="284492"/>
                </a:cubicBezTo>
                <a:lnTo>
                  <a:pt x="661427" y="99248"/>
                </a:lnTo>
                <a:cubicBezTo>
                  <a:pt x="661427" y="92626"/>
                  <a:pt x="655952" y="90145"/>
                  <a:pt x="650958" y="90145"/>
                </a:cubicBezTo>
                <a:cubicBezTo>
                  <a:pt x="645483" y="90145"/>
                  <a:pt x="640370" y="92626"/>
                  <a:pt x="640370" y="99248"/>
                </a:cubicBezTo>
                <a:lnTo>
                  <a:pt x="640370" y="284492"/>
                </a:lnTo>
                <a:close/>
                <a:moveTo>
                  <a:pt x="799428" y="274556"/>
                </a:moveTo>
                <a:cubicBezTo>
                  <a:pt x="776353" y="274556"/>
                  <a:pt x="764214" y="262490"/>
                  <a:pt x="764214" y="242027"/>
                </a:cubicBezTo>
                <a:lnTo>
                  <a:pt x="764214" y="114746"/>
                </a:lnTo>
                <a:cubicBezTo>
                  <a:pt x="764214" y="111788"/>
                  <a:pt x="765523" y="110959"/>
                  <a:pt x="768022" y="110959"/>
                </a:cubicBezTo>
                <a:lnTo>
                  <a:pt x="800261" y="110959"/>
                </a:lnTo>
                <a:cubicBezTo>
                  <a:pt x="806569" y="110959"/>
                  <a:pt x="808711" y="105989"/>
                  <a:pt x="808711" y="101378"/>
                </a:cubicBezTo>
                <a:cubicBezTo>
                  <a:pt x="808711" y="96294"/>
                  <a:pt x="806569" y="91798"/>
                  <a:pt x="800261" y="91798"/>
                </a:cubicBezTo>
                <a:lnTo>
                  <a:pt x="768022" y="91798"/>
                </a:lnTo>
                <a:cubicBezTo>
                  <a:pt x="765523" y="91798"/>
                  <a:pt x="764214" y="90969"/>
                  <a:pt x="764214" y="88011"/>
                </a:cubicBezTo>
                <a:lnTo>
                  <a:pt x="764214" y="33717"/>
                </a:lnTo>
                <a:cubicBezTo>
                  <a:pt x="764214" y="27094"/>
                  <a:pt x="758743" y="24609"/>
                  <a:pt x="753745" y="24609"/>
                </a:cubicBezTo>
                <a:cubicBezTo>
                  <a:pt x="748275" y="24609"/>
                  <a:pt x="743276" y="27094"/>
                  <a:pt x="743276" y="33717"/>
                </a:cubicBezTo>
                <a:lnTo>
                  <a:pt x="743276" y="88839"/>
                </a:lnTo>
                <a:cubicBezTo>
                  <a:pt x="743276" y="90969"/>
                  <a:pt x="741491" y="91798"/>
                  <a:pt x="739468" y="91798"/>
                </a:cubicBezTo>
                <a:lnTo>
                  <a:pt x="711271" y="91798"/>
                </a:lnTo>
                <a:cubicBezTo>
                  <a:pt x="705087" y="91798"/>
                  <a:pt x="702944" y="96294"/>
                  <a:pt x="702944" y="101378"/>
                </a:cubicBezTo>
                <a:cubicBezTo>
                  <a:pt x="702944" y="105989"/>
                  <a:pt x="705083" y="110959"/>
                  <a:pt x="711271" y="110959"/>
                </a:cubicBezTo>
                <a:lnTo>
                  <a:pt x="739468" y="110959"/>
                </a:lnTo>
                <a:cubicBezTo>
                  <a:pt x="741491" y="110959"/>
                  <a:pt x="743276" y="111314"/>
                  <a:pt x="743276" y="113440"/>
                </a:cubicBezTo>
                <a:lnTo>
                  <a:pt x="743276" y="237408"/>
                </a:lnTo>
                <a:cubicBezTo>
                  <a:pt x="743276" y="273254"/>
                  <a:pt x="762076" y="293718"/>
                  <a:pt x="799428" y="293718"/>
                </a:cubicBezTo>
                <a:cubicBezTo>
                  <a:pt x="806212" y="293718"/>
                  <a:pt x="808711" y="288748"/>
                  <a:pt x="808711" y="284137"/>
                </a:cubicBezTo>
                <a:cubicBezTo>
                  <a:pt x="808711" y="279167"/>
                  <a:pt x="806212" y="274556"/>
                  <a:pt x="799428" y="274556"/>
                </a:cubicBezTo>
                <a:close/>
                <a:moveTo>
                  <a:pt x="921967" y="274556"/>
                </a:moveTo>
                <a:cubicBezTo>
                  <a:pt x="898892" y="274556"/>
                  <a:pt x="886753" y="262490"/>
                  <a:pt x="886753" y="242027"/>
                </a:cubicBezTo>
                <a:lnTo>
                  <a:pt x="886753" y="114746"/>
                </a:lnTo>
                <a:cubicBezTo>
                  <a:pt x="886753" y="111788"/>
                  <a:pt x="888062" y="110959"/>
                  <a:pt x="890561" y="110959"/>
                </a:cubicBezTo>
                <a:lnTo>
                  <a:pt x="922800" y="110959"/>
                </a:lnTo>
                <a:cubicBezTo>
                  <a:pt x="929108" y="110959"/>
                  <a:pt x="931250" y="105989"/>
                  <a:pt x="931250" y="101378"/>
                </a:cubicBezTo>
                <a:cubicBezTo>
                  <a:pt x="931250" y="96294"/>
                  <a:pt x="929108" y="91798"/>
                  <a:pt x="922800" y="91798"/>
                </a:cubicBezTo>
                <a:lnTo>
                  <a:pt x="890561" y="91798"/>
                </a:lnTo>
                <a:cubicBezTo>
                  <a:pt x="888062" y="91798"/>
                  <a:pt x="886753" y="90969"/>
                  <a:pt x="886753" y="88011"/>
                </a:cubicBezTo>
                <a:lnTo>
                  <a:pt x="886753" y="33717"/>
                </a:lnTo>
                <a:cubicBezTo>
                  <a:pt x="886753" y="27094"/>
                  <a:pt x="881282" y="24609"/>
                  <a:pt x="876284" y="24609"/>
                </a:cubicBezTo>
                <a:cubicBezTo>
                  <a:pt x="870814" y="24609"/>
                  <a:pt x="865815" y="27094"/>
                  <a:pt x="865815" y="33717"/>
                </a:cubicBezTo>
                <a:lnTo>
                  <a:pt x="865815" y="88839"/>
                </a:lnTo>
                <a:cubicBezTo>
                  <a:pt x="865815" y="90969"/>
                  <a:pt x="864030" y="91798"/>
                  <a:pt x="862007" y="91798"/>
                </a:cubicBezTo>
                <a:lnTo>
                  <a:pt x="833810" y="91798"/>
                </a:lnTo>
                <a:cubicBezTo>
                  <a:pt x="827625" y="91798"/>
                  <a:pt x="825483" y="96294"/>
                  <a:pt x="825483" y="101378"/>
                </a:cubicBezTo>
                <a:cubicBezTo>
                  <a:pt x="825483" y="105989"/>
                  <a:pt x="827621" y="110959"/>
                  <a:pt x="833810" y="110959"/>
                </a:cubicBezTo>
                <a:lnTo>
                  <a:pt x="862007" y="110959"/>
                </a:lnTo>
                <a:cubicBezTo>
                  <a:pt x="864030" y="110959"/>
                  <a:pt x="865815" y="111314"/>
                  <a:pt x="865815" y="113440"/>
                </a:cubicBezTo>
                <a:lnTo>
                  <a:pt x="865815" y="237408"/>
                </a:lnTo>
                <a:cubicBezTo>
                  <a:pt x="865815" y="273254"/>
                  <a:pt x="884615" y="293718"/>
                  <a:pt x="921967" y="293718"/>
                </a:cubicBezTo>
                <a:cubicBezTo>
                  <a:pt x="928751" y="293718"/>
                  <a:pt x="931250" y="288748"/>
                  <a:pt x="931250" y="284137"/>
                </a:cubicBezTo>
                <a:cubicBezTo>
                  <a:pt x="931250" y="279167"/>
                  <a:pt x="928751" y="274556"/>
                  <a:pt x="921967" y="274556"/>
                </a:cubicBezTo>
                <a:close/>
                <a:moveTo>
                  <a:pt x="1088613" y="221563"/>
                </a:moveTo>
                <a:cubicBezTo>
                  <a:pt x="1088613" y="249951"/>
                  <a:pt x="1071008" y="274556"/>
                  <a:pt x="1029010" y="274556"/>
                </a:cubicBezTo>
                <a:cubicBezTo>
                  <a:pt x="992963" y="274556"/>
                  <a:pt x="977019" y="259063"/>
                  <a:pt x="977019" y="236110"/>
                </a:cubicBezTo>
                <a:cubicBezTo>
                  <a:pt x="977019" y="202753"/>
                  <a:pt x="1006402" y="197783"/>
                  <a:pt x="1039122" y="197783"/>
                </a:cubicBezTo>
                <a:lnTo>
                  <a:pt x="1084805" y="197783"/>
                </a:lnTo>
                <a:cubicBezTo>
                  <a:pt x="1087776" y="197783"/>
                  <a:pt x="1088613" y="198966"/>
                  <a:pt x="1088613" y="201447"/>
                </a:cubicBezTo>
                <a:lnTo>
                  <a:pt x="1088613" y="221559"/>
                </a:lnTo>
                <a:close/>
                <a:moveTo>
                  <a:pt x="1120135" y="275384"/>
                </a:moveTo>
                <a:cubicBezTo>
                  <a:pt x="1113831" y="275384"/>
                  <a:pt x="1110027" y="271598"/>
                  <a:pt x="1110027" y="262849"/>
                </a:cubicBezTo>
                <a:lnTo>
                  <a:pt x="1110027" y="170223"/>
                </a:lnTo>
                <a:cubicBezTo>
                  <a:pt x="1110027" y="122201"/>
                  <a:pt x="1095750" y="90145"/>
                  <a:pt x="1035318" y="90145"/>
                </a:cubicBezTo>
                <a:cubicBezTo>
                  <a:pt x="1013904" y="90145"/>
                  <a:pt x="990820" y="94282"/>
                  <a:pt x="971906" y="108005"/>
                </a:cubicBezTo>
                <a:cubicBezTo>
                  <a:pt x="968221" y="110490"/>
                  <a:pt x="966908" y="113918"/>
                  <a:pt x="966908" y="116402"/>
                </a:cubicBezTo>
                <a:cubicBezTo>
                  <a:pt x="966908" y="121372"/>
                  <a:pt x="971549" y="128113"/>
                  <a:pt x="976543" y="128113"/>
                </a:cubicBezTo>
                <a:cubicBezTo>
                  <a:pt x="978686" y="128113"/>
                  <a:pt x="979876" y="127285"/>
                  <a:pt x="980705" y="126812"/>
                </a:cubicBezTo>
                <a:cubicBezTo>
                  <a:pt x="996291" y="117586"/>
                  <a:pt x="1009731" y="109307"/>
                  <a:pt x="1034476" y="109307"/>
                </a:cubicBezTo>
                <a:cubicBezTo>
                  <a:pt x="1071357" y="109307"/>
                  <a:pt x="1088133" y="125159"/>
                  <a:pt x="1088133" y="160647"/>
                </a:cubicBezTo>
                <a:lnTo>
                  <a:pt x="1088133" y="174842"/>
                </a:lnTo>
                <a:cubicBezTo>
                  <a:pt x="1088133" y="176850"/>
                  <a:pt x="1087772" y="178507"/>
                  <a:pt x="1084444" y="178507"/>
                </a:cubicBezTo>
                <a:lnTo>
                  <a:pt x="1036147" y="178507"/>
                </a:lnTo>
                <a:cubicBezTo>
                  <a:pt x="994982" y="178507"/>
                  <a:pt x="955963" y="188561"/>
                  <a:pt x="955963" y="237412"/>
                </a:cubicBezTo>
                <a:cubicBezTo>
                  <a:pt x="955963" y="264975"/>
                  <a:pt x="974881" y="293722"/>
                  <a:pt x="1023536" y="293722"/>
                </a:cubicBezTo>
                <a:cubicBezTo>
                  <a:pt x="1053756" y="293722"/>
                  <a:pt x="1068862" y="285793"/>
                  <a:pt x="1084448" y="272899"/>
                </a:cubicBezTo>
                <a:cubicBezTo>
                  <a:pt x="1086471" y="271247"/>
                  <a:pt x="1088613" y="268639"/>
                  <a:pt x="1089923" y="268639"/>
                </a:cubicBezTo>
                <a:cubicBezTo>
                  <a:pt x="1090756" y="268639"/>
                  <a:pt x="1091109" y="269113"/>
                  <a:pt x="1091585" y="271598"/>
                </a:cubicBezTo>
                <a:cubicBezTo>
                  <a:pt x="1094441" y="285438"/>
                  <a:pt x="1103243" y="293722"/>
                  <a:pt x="1117997" y="293722"/>
                </a:cubicBezTo>
                <a:cubicBezTo>
                  <a:pt x="1131441" y="293722"/>
                  <a:pt x="1135249" y="291237"/>
                  <a:pt x="1135249" y="284141"/>
                </a:cubicBezTo>
                <a:cubicBezTo>
                  <a:pt x="1135249" y="278698"/>
                  <a:pt x="1132631" y="275384"/>
                  <a:pt x="1128112" y="275384"/>
                </a:cubicBezTo>
                <a:lnTo>
                  <a:pt x="1120139" y="275384"/>
                </a:lnTo>
                <a:close/>
                <a:moveTo>
                  <a:pt x="1014376" y="24964"/>
                </a:moveTo>
                <a:cubicBezTo>
                  <a:pt x="1014376" y="15861"/>
                  <a:pt x="1007593" y="9116"/>
                  <a:pt x="998433" y="9116"/>
                </a:cubicBezTo>
                <a:cubicBezTo>
                  <a:pt x="988678" y="9116"/>
                  <a:pt x="982018" y="15861"/>
                  <a:pt x="982018" y="24964"/>
                </a:cubicBezTo>
                <a:cubicBezTo>
                  <a:pt x="982018" y="34545"/>
                  <a:pt x="988678" y="41290"/>
                  <a:pt x="998433" y="41290"/>
                </a:cubicBezTo>
                <a:cubicBezTo>
                  <a:pt x="1007593" y="41290"/>
                  <a:pt x="1014376" y="34545"/>
                  <a:pt x="1014376" y="24964"/>
                </a:cubicBezTo>
                <a:close/>
                <a:moveTo>
                  <a:pt x="1093251" y="24964"/>
                </a:moveTo>
                <a:cubicBezTo>
                  <a:pt x="1093251" y="15861"/>
                  <a:pt x="1086467" y="9116"/>
                  <a:pt x="1077308" y="9116"/>
                </a:cubicBezTo>
                <a:cubicBezTo>
                  <a:pt x="1067676" y="9116"/>
                  <a:pt x="1060892" y="15861"/>
                  <a:pt x="1060892" y="24964"/>
                </a:cubicBezTo>
                <a:cubicBezTo>
                  <a:pt x="1060892" y="34545"/>
                  <a:pt x="1067676" y="41290"/>
                  <a:pt x="1077308" y="41290"/>
                </a:cubicBezTo>
                <a:cubicBezTo>
                  <a:pt x="1086467" y="41290"/>
                  <a:pt x="1093251" y="34545"/>
                  <a:pt x="1093251" y="24964"/>
                </a:cubicBezTo>
                <a:close/>
                <a:moveTo>
                  <a:pt x="1452052" y="284496"/>
                </a:moveTo>
                <a:cubicBezTo>
                  <a:pt x="1452052" y="291241"/>
                  <a:pt x="1457170" y="293726"/>
                  <a:pt x="1462521" y="293726"/>
                </a:cubicBezTo>
                <a:cubicBezTo>
                  <a:pt x="1467638" y="293726"/>
                  <a:pt x="1473109" y="291241"/>
                  <a:pt x="1473109" y="284496"/>
                </a:cubicBezTo>
                <a:lnTo>
                  <a:pt x="1473109" y="168571"/>
                </a:lnTo>
                <a:cubicBezTo>
                  <a:pt x="1473109" y="122674"/>
                  <a:pt x="1453718" y="90145"/>
                  <a:pt x="1396733" y="90145"/>
                </a:cubicBezTo>
                <a:cubicBezTo>
                  <a:pt x="1375677" y="90145"/>
                  <a:pt x="1352593" y="95466"/>
                  <a:pt x="1332017" y="113918"/>
                </a:cubicBezTo>
                <a:cubicBezTo>
                  <a:pt x="1329994" y="115929"/>
                  <a:pt x="1328684" y="116402"/>
                  <a:pt x="1327018" y="116402"/>
                </a:cubicBezTo>
                <a:cubicBezTo>
                  <a:pt x="1325709" y="116402"/>
                  <a:pt x="1324043" y="115929"/>
                  <a:pt x="1321548" y="113089"/>
                </a:cubicBezTo>
                <a:cubicBezTo>
                  <a:pt x="1306081" y="95462"/>
                  <a:pt x="1286333" y="90145"/>
                  <a:pt x="1261112" y="90145"/>
                </a:cubicBezTo>
                <a:cubicBezTo>
                  <a:pt x="1245168" y="90145"/>
                  <a:pt x="1225060" y="93458"/>
                  <a:pt x="1208292" y="108005"/>
                </a:cubicBezTo>
                <a:cubicBezTo>
                  <a:pt x="1208292" y="108005"/>
                  <a:pt x="1204841" y="110963"/>
                  <a:pt x="1204008" y="110963"/>
                </a:cubicBezTo>
                <a:cubicBezTo>
                  <a:pt x="1202341" y="110963"/>
                  <a:pt x="1201984" y="109658"/>
                  <a:pt x="1201984" y="108005"/>
                </a:cubicBezTo>
                <a:lnTo>
                  <a:pt x="1201984" y="98424"/>
                </a:lnTo>
                <a:cubicBezTo>
                  <a:pt x="1201984" y="92153"/>
                  <a:pt x="1196034" y="90145"/>
                  <a:pt x="1191516" y="90145"/>
                </a:cubicBezTo>
                <a:cubicBezTo>
                  <a:pt x="1186041" y="90145"/>
                  <a:pt x="1180928" y="92626"/>
                  <a:pt x="1180928" y="99248"/>
                </a:cubicBezTo>
                <a:lnTo>
                  <a:pt x="1180928" y="284492"/>
                </a:lnTo>
                <a:cubicBezTo>
                  <a:pt x="1180928" y="291237"/>
                  <a:pt x="1186041" y="293722"/>
                  <a:pt x="1191516" y="293722"/>
                </a:cubicBezTo>
                <a:cubicBezTo>
                  <a:pt x="1196510" y="293722"/>
                  <a:pt x="1201984" y="291237"/>
                  <a:pt x="1201984" y="284492"/>
                </a:cubicBezTo>
                <a:lnTo>
                  <a:pt x="1201984" y="163123"/>
                </a:lnTo>
                <a:cubicBezTo>
                  <a:pt x="1201984" y="133079"/>
                  <a:pt x="1217447" y="109303"/>
                  <a:pt x="1261112" y="109303"/>
                </a:cubicBezTo>
                <a:cubicBezTo>
                  <a:pt x="1298464" y="109303"/>
                  <a:pt x="1316550" y="123849"/>
                  <a:pt x="1316550" y="166910"/>
                </a:cubicBezTo>
                <a:lnTo>
                  <a:pt x="1316550" y="284492"/>
                </a:lnTo>
                <a:cubicBezTo>
                  <a:pt x="1316550" y="291237"/>
                  <a:pt x="1321548" y="293722"/>
                  <a:pt x="1327018" y="293722"/>
                </a:cubicBezTo>
                <a:cubicBezTo>
                  <a:pt x="1332017" y="293722"/>
                  <a:pt x="1337487" y="291237"/>
                  <a:pt x="1337487" y="284492"/>
                </a:cubicBezTo>
                <a:lnTo>
                  <a:pt x="1337487" y="168567"/>
                </a:lnTo>
                <a:cubicBezTo>
                  <a:pt x="1337487" y="121842"/>
                  <a:pt x="1361043" y="109303"/>
                  <a:pt x="1396733" y="109303"/>
                </a:cubicBezTo>
                <a:cubicBezTo>
                  <a:pt x="1434443" y="109303"/>
                  <a:pt x="1452048" y="126808"/>
                  <a:pt x="1452048" y="168567"/>
                </a:cubicBezTo>
                <a:lnTo>
                  <a:pt x="1452048" y="284492"/>
                </a:lnTo>
                <a:close/>
                <a:moveTo>
                  <a:pt x="1567927" y="15861"/>
                </a:moveTo>
                <a:cubicBezTo>
                  <a:pt x="1567927" y="6631"/>
                  <a:pt x="1561147" y="8"/>
                  <a:pt x="1551988" y="8"/>
                </a:cubicBezTo>
                <a:cubicBezTo>
                  <a:pt x="1542229" y="8"/>
                  <a:pt x="1535568" y="6631"/>
                  <a:pt x="1535568" y="15861"/>
                </a:cubicBezTo>
                <a:cubicBezTo>
                  <a:pt x="1535568" y="25437"/>
                  <a:pt x="1542229" y="32064"/>
                  <a:pt x="1551988" y="32064"/>
                </a:cubicBezTo>
                <a:cubicBezTo>
                  <a:pt x="1561147" y="32064"/>
                  <a:pt x="1567927" y="25442"/>
                  <a:pt x="1567927" y="15861"/>
                </a:cubicBezTo>
                <a:close/>
                <a:moveTo>
                  <a:pt x="1541400" y="284496"/>
                </a:moveTo>
                <a:cubicBezTo>
                  <a:pt x="1541400" y="291241"/>
                  <a:pt x="1546513" y="293726"/>
                  <a:pt x="1551988" y="293726"/>
                </a:cubicBezTo>
                <a:cubicBezTo>
                  <a:pt x="1556982" y="293726"/>
                  <a:pt x="1562456" y="291241"/>
                  <a:pt x="1562456" y="284496"/>
                </a:cubicBezTo>
                <a:lnTo>
                  <a:pt x="1562456" y="99252"/>
                </a:lnTo>
                <a:cubicBezTo>
                  <a:pt x="1562456" y="92630"/>
                  <a:pt x="1556982" y="90149"/>
                  <a:pt x="1551988" y="90149"/>
                </a:cubicBezTo>
                <a:cubicBezTo>
                  <a:pt x="1546513" y="90149"/>
                  <a:pt x="1541400" y="92630"/>
                  <a:pt x="1541400" y="99252"/>
                </a:cubicBezTo>
                <a:lnTo>
                  <a:pt x="1541400" y="284496"/>
                </a:lnTo>
                <a:close/>
                <a:moveTo>
                  <a:pt x="1626582" y="268643"/>
                </a:moveTo>
                <a:cubicBezTo>
                  <a:pt x="1640859" y="282011"/>
                  <a:pt x="1663939" y="293726"/>
                  <a:pt x="1694155" y="293726"/>
                </a:cubicBezTo>
                <a:cubicBezTo>
                  <a:pt x="1732821" y="293726"/>
                  <a:pt x="1763041" y="274087"/>
                  <a:pt x="1763041" y="237775"/>
                </a:cubicBezTo>
                <a:cubicBezTo>
                  <a:pt x="1763041" y="211513"/>
                  <a:pt x="1747931" y="195665"/>
                  <a:pt x="1710098" y="183595"/>
                </a:cubicBezTo>
                <a:lnTo>
                  <a:pt x="1682496" y="174842"/>
                </a:lnTo>
                <a:cubicBezTo>
                  <a:pt x="1659773" y="167747"/>
                  <a:pt x="1647638" y="160173"/>
                  <a:pt x="1647638" y="143142"/>
                </a:cubicBezTo>
                <a:cubicBezTo>
                  <a:pt x="1647638" y="121377"/>
                  <a:pt x="1665720" y="109307"/>
                  <a:pt x="1694155" y="109307"/>
                </a:cubicBezTo>
                <a:cubicBezTo>
                  <a:pt x="1708075" y="109307"/>
                  <a:pt x="1721043" y="112265"/>
                  <a:pt x="1736982" y="121017"/>
                </a:cubicBezTo>
                <a:cubicBezTo>
                  <a:pt x="1739481" y="122201"/>
                  <a:pt x="1740790" y="122674"/>
                  <a:pt x="1743289" y="122674"/>
                </a:cubicBezTo>
                <a:cubicBezTo>
                  <a:pt x="1747451" y="122674"/>
                  <a:pt x="1752925" y="117590"/>
                  <a:pt x="1752925" y="111792"/>
                </a:cubicBezTo>
                <a:cubicBezTo>
                  <a:pt x="1752925" y="108833"/>
                  <a:pt x="1751259" y="105993"/>
                  <a:pt x="1747451" y="103867"/>
                </a:cubicBezTo>
                <a:cubicBezTo>
                  <a:pt x="1735320" y="95939"/>
                  <a:pt x="1715211" y="90145"/>
                  <a:pt x="1694155" y="90145"/>
                </a:cubicBezTo>
                <a:cubicBezTo>
                  <a:pt x="1654779" y="90145"/>
                  <a:pt x="1626582" y="108833"/>
                  <a:pt x="1626582" y="143137"/>
                </a:cubicBezTo>
                <a:cubicBezTo>
                  <a:pt x="1626582" y="170582"/>
                  <a:pt x="1645500" y="185248"/>
                  <a:pt x="1678216" y="194828"/>
                </a:cubicBezTo>
                <a:lnTo>
                  <a:pt x="1706413" y="203230"/>
                </a:lnTo>
                <a:cubicBezTo>
                  <a:pt x="1733177" y="211154"/>
                  <a:pt x="1742103" y="221563"/>
                  <a:pt x="1742103" y="237771"/>
                </a:cubicBezTo>
                <a:cubicBezTo>
                  <a:pt x="1742103" y="261543"/>
                  <a:pt x="1722352" y="274556"/>
                  <a:pt x="1694155" y="274556"/>
                </a:cubicBezTo>
                <a:cubicBezTo>
                  <a:pt x="1668223" y="274556"/>
                  <a:pt x="1653470" y="265326"/>
                  <a:pt x="1641335" y="254917"/>
                </a:cubicBezTo>
                <a:cubicBezTo>
                  <a:pt x="1637174" y="251604"/>
                  <a:pt x="1636341" y="250306"/>
                  <a:pt x="1632889" y="250306"/>
                </a:cubicBezTo>
                <a:cubicBezTo>
                  <a:pt x="1627895" y="250306"/>
                  <a:pt x="1622421" y="255749"/>
                  <a:pt x="1622421" y="261189"/>
                </a:cubicBezTo>
                <a:cubicBezTo>
                  <a:pt x="1622421" y="264147"/>
                  <a:pt x="1623730" y="265799"/>
                  <a:pt x="1626582" y="268639"/>
                </a:cubicBezTo>
                <a:close/>
                <a:moveTo>
                  <a:pt x="1921266" y="102211"/>
                </a:moveTo>
                <a:cubicBezTo>
                  <a:pt x="1921266" y="90149"/>
                  <a:pt x="1912816" y="90149"/>
                  <a:pt x="1899852" y="90149"/>
                </a:cubicBezTo>
                <a:cubicBezTo>
                  <a:pt x="1891046" y="90149"/>
                  <a:pt x="1868799" y="90977"/>
                  <a:pt x="1850361" y="107181"/>
                </a:cubicBezTo>
                <a:cubicBezTo>
                  <a:pt x="1849048" y="108482"/>
                  <a:pt x="1846910" y="110967"/>
                  <a:pt x="1846077" y="110967"/>
                </a:cubicBezTo>
                <a:cubicBezTo>
                  <a:pt x="1844410" y="110967"/>
                  <a:pt x="1844053" y="109662"/>
                  <a:pt x="1844053" y="108009"/>
                </a:cubicBezTo>
                <a:lnTo>
                  <a:pt x="1844053" y="99252"/>
                </a:lnTo>
                <a:cubicBezTo>
                  <a:pt x="1844053" y="92630"/>
                  <a:pt x="1838579" y="90149"/>
                  <a:pt x="1833585" y="90149"/>
                </a:cubicBezTo>
                <a:cubicBezTo>
                  <a:pt x="1828110" y="90149"/>
                  <a:pt x="1822997" y="92630"/>
                  <a:pt x="1822997" y="99252"/>
                </a:cubicBezTo>
                <a:lnTo>
                  <a:pt x="1822997" y="284496"/>
                </a:lnTo>
                <a:cubicBezTo>
                  <a:pt x="1822997" y="291241"/>
                  <a:pt x="1828110" y="293726"/>
                  <a:pt x="1833585" y="293726"/>
                </a:cubicBezTo>
                <a:cubicBezTo>
                  <a:pt x="1838579" y="293726"/>
                  <a:pt x="1844053" y="291241"/>
                  <a:pt x="1844053" y="284496"/>
                </a:cubicBezTo>
                <a:lnTo>
                  <a:pt x="1844053" y="188565"/>
                </a:lnTo>
                <a:cubicBezTo>
                  <a:pt x="1844053" y="136870"/>
                  <a:pt x="1854879" y="112265"/>
                  <a:pt x="1896873" y="112265"/>
                </a:cubicBezTo>
                <a:cubicBezTo>
                  <a:pt x="1907818" y="112265"/>
                  <a:pt x="1905676" y="112620"/>
                  <a:pt x="1910793" y="112620"/>
                </a:cubicBezTo>
                <a:cubicBezTo>
                  <a:pt x="1919120" y="112620"/>
                  <a:pt x="1921262" y="108009"/>
                  <a:pt x="1921262" y="102211"/>
                </a:cubicBezTo>
                <a:close/>
                <a:moveTo>
                  <a:pt x="2076520" y="221568"/>
                </a:moveTo>
                <a:cubicBezTo>
                  <a:pt x="2076520" y="249955"/>
                  <a:pt x="2058915" y="274560"/>
                  <a:pt x="2016917" y="274560"/>
                </a:cubicBezTo>
                <a:cubicBezTo>
                  <a:pt x="1980869" y="274560"/>
                  <a:pt x="1964926" y="259067"/>
                  <a:pt x="1964926" y="236114"/>
                </a:cubicBezTo>
                <a:cubicBezTo>
                  <a:pt x="1964926" y="202757"/>
                  <a:pt x="1994309" y="197787"/>
                  <a:pt x="2027029" y="197787"/>
                </a:cubicBezTo>
                <a:lnTo>
                  <a:pt x="2072712" y="197787"/>
                </a:lnTo>
                <a:cubicBezTo>
                  <a:pt x="2075683" y="197787"/>
                  <a:pt x="2076520" y="198970"/>
                  <a:pt x="2076520" y="201451"/>
                </a:cubicBezTo>
                <a:lnTo>
                  <a:pt x="2076520" y="221563"/>
                </a:lnTo>
                <a:close/>
                <a:moveTo>
                  <a:pt x="2108041" y="275388"/>
                </a:moveTo>
                <a:cubicBezTo>
                  <a:pt x="2101738" y="275388"/>
                  <a:pt x="2097934" y="271602"/>
                  <a:pt x="2097934" y="262853"/>
                </a:cubicBezTo>
                <a:lnTo>
                  <a:pt x="2097934" y="170227"/>
                </a:lnTo>
                <a:cubicBezTo>
                  <a:pt x="2097934" y="122205"/>
                  <a:pt x="2083657" y="90149"/>
                  <a:pt x="2023224" y="90149"/>
                </a:cubicBezTo>
                <a:cubicBezTo>
                  <a:pt x="2001811" y="90149"/>
                  <a:pt x="1978727" y="94287"/>
                  <a:pt x="1959813" y="108009"/>
                </a:cubicBezTo>
                <a:cubicBezTo>
                  <a:pt x="1956128" y="110494"/>
                  <a:pt x="1954814" y="113922"/>
                  <a:pt x="1954814" y="116407"/>
                </a:cubicBezTo>
                <a:cubicBezTo>
                  <a:pt x="1954814" y="121377"/>
                  <a:pt x="1959456" y="128117"/>
                  <a:pt x="1964450" y="128117"/>
                </a:cubicBezTo>
                <a:cubicBezTo>
                  <a:pt x="1966592" y="128117"/>
                  <a:pt x="1967782" y="127289"/>
                  <a:pt x="1968611" y="126816"/>
                </a:cubicBezTo>
                <a:cubicBezTo>
                  <a:pt x="1984197" y="117590"/>
                  <a:pt x="1997637" y="109311"/>
                  <a:pt x="2022383" y="109311"/>
                </a:cubicBezTo>
                <a:cubicBezTo>
                  <a:pt x="2059264" y="109311"/>
                  <a:pt x="2076040" y="125163"/>
                  <a:pt x="2076040" y="160651"/>
                </a:cubicBezTo>
                <a:lnTo>
                  <a:pt x="2076040" y="174847"/>
                </a:lnTo>
                <a:cubicBezTo>
                  <a:pt x="2076040" y="176854"/>
                  <a:pt x="2075679" y="178511"/>
                  <a:pt x="2072351" y="178511"/>
                </a:cubicBezTo>
                <a:lnTo>
                  <a:pt x="2024053" y="178511"/>
                </a:lnTo>
                <a:cubicBezTo>
                  <a:pt x="1982888" y="178511"/>
                  <a:pt x="1943870" y="188565"/>
                  <a:pt x="1943870" y="237416"/>
                </a:cubicBezTo>
                <a:cubicBezTo>
                  <a:pt x="1943870" y="264979"/>
                  <a:pt x="1962788" y="293726"/>
                  <a:pt x="2011442" y="293726"/>
                </a:cubicBezTo>
                <a:cubicBezTo>
                  <a:pt x="2041663" y="293726"/>
                  <a:pt x="2056769" y="285798"/>
                  <a:pt x="2072355" y="272903"/>
                </a:cubicBezTo>
                <a:cubicBezTo>
                  <a:pt x="2074378" y="271251"/>
                  <a:pt x="2076520" y="268643"/>
                  <a:pt x="2077829" y="268643"/>
                </a:cubicBezTo>
                <a:cubicBezTo>
                  <a:pt x="2078662" y="268643"/>
                  <a:pt x="2079015" y="269117"/>
                  <a:pt x="2079491" y="271602"/>
                </a:cubicBezTo>
                <a:cubicBezTo>
                  <a:pt x="2082347" y="285443"/>
                  <a:pt x="2091150" y="293726"/>
                  <a:pt x="2105903" y="293726"/>
                </a:cubicBezTo>
                <a:cubicBezTo>
                  <a:pt x="2119347" y="293726"/>
                  <a:pt x="2123155" y="291241"/>
                  <a:pt x="2123155" y="284145"/>
                </a:cubicBezTo>
                <a:cubicBezTo>
                  <a:pt x="2123155" y="278702"/>
                  <a:pt x="2120537" y="275388"/>
                  <a:pt x="2116019" y="275388"/>
                </a:cubicBezTo>
                <a:lnTo>
                  <a:pt x="2108045" y="275388"/>
                </a:lnTo>
                <a:close/>
                <a:moveTo>
                  <a:pt x="2249022" y="109311"/>
                </a:moveTo>
                <a:cubicBezTo>
                  <a:pt x="2286851" y="109311"/>
                  <a:pt x="2304461" y="126816"/>
                  <a:pt x="2304461" y="168575"/>
                </a:cubicBezTo>
                <a:lnTo>
                  <a:pt x="2304461" y="284500"/>
                </a:lnTo>
                <a:cubicBezTo>
                  <a:pt x="2304461" y="291245"/>
                  <a:pt x="2309459" y="293730"/>
                  <a:pt x="2314929" y="293730"/>
                </a:cubicBezTo>
                <a:cubicBezTo>
                  <a:pt x="2319928" y="293730"/>
                  <a:pt x="2325398" y="291245"/>
                  <a:pt x="2325398" y="284500"/>
                </a:cubicBezTo>
                <a:lnTo>
                  <a:pt x="2325398" y="168575"/>
                </a:lnTo>
                <a:cubicBezTo>
                  <a:pt x="2325398" y="122678"/>
                  <a:pt x="2306126" y="90149"/>
                  <a:pt x="2249022" y="90149"/>
                </a:cubicBezTo>
                <a:cubicBezTo>
                  <a:pt x="2234745" y="90149"/>
                  <a:pt x="2214641" y="92630"/>
                  <a:pt x="2196203" y="108009"/>
                </a:cubicBezTo>
                <a:cubicBezTo>
                  <a:pt x="2194890" y="108837"/>
                  <a:pt x="2192752" y="110967"/>
                  <a:pt x="2191918" y="110967"/>
                </a:cubicBezTo>
                <a:cubicBezTo>
                  <a:pt x="2190252" y="110967"/>
                  <a:pt x="2189895" y="109662"/>
                  <a:pt x="2189895" y="108009"/>
                </a:cubicBezTo>
                <a:lnTo>
                  <a:pt x="2189895" y="8291"/>
                </a:lnTo>
                <a:cubicBezTo>
                  <a:pt x="2189895" y="2020"/>
                  <a:pt x="2183588" y="8"/>
                  <a:pt x="2179427" y="8"/>
                </a:cubicBezTo>
                <a:cubicBezTo>
                  <a:pt x="2173952" y="8"/>
                  <a:pt x="2168839" y="2493"/>
                  <a:pt x="2168839" y="9116"/>
                </a:cubicBezTo>
                <a:lnTo>
                  <a:pt x="2168839" y="284496"/>
                </a:lnTo>
                <a:cubicBezTo>
                  <a:pt x="2168839" y="291241"/>
                  <a:pt x="2173952" y="293726"/>
                  <a:pt x="2179427" y="293726"/>
                </a:cubicBezTo>
                <a:cubicBezTo>
                  <a:pt x="2184421" y="293726"/>
                  <a:pt x="2189895" y="291241"/>
                  <a:pt x="2189895" y="284496"/>
                </a:cubicBezTo>
                <a:lnTo>
                  <a:pt x="2189895" y="165262"/>
                </a:lnTo>
                <a:cubicBezTo>
                  <a:pt x="2189895" y="141012"/>
                  <a:pt x="2197032" y="109311"/>
                  <a:pt x="2249022" y="109311"/>
                </a:cubicBezTo>
                <a:close/>
                <a:moveTo>
                  <a:pt x="2509678" y="221568"/>
                </a:moveTo>
                <a:cubicBezTo>
                  <a:pt x="2509678" y="249955"/>
                  <a:pt x="2492073" y="274560"/>
                  <a:pt x="2450075" y="274560"/>
                </a:cubicBezTo>
                <a:cubicBezTo>
                  <a:pt x="2414027" y="274560"/>
                  <a:pt x="2398084" y="259067"/>
                  <a:pt x="2398084" y="236114"/>
                </a:cubicBezTo>
                <a:cubicBezTo>
                  <a:pt x="2398084" y="202757"/>
                  <a:pt x="2427467" y="197787"/>
                  <a:pt x="2460187" y="197787"/>
                </a:cubicBezTo>
                <a:lnTo>
                  <a:pt x="2505870" y="197787"/>
                </a:lnTo>
                <a:cubicBezTo>
                  <a:pt x="2508841" y="197787"/>
                  <a:pt x="2509678" y="198970"/>
                  <a:pt x="2509678" y="201451"/>
                </a:cubicBezTo>
                <a:lnTo>
                  <a:pt x="2509678" y="221563"/>
                </a:lnTo>
                <a:close/>
                <a:moveTo>
                  <a:pt x="2541199" y="275388"/>
                </a:moveTo>
                <a:cubicBezTo>
                  <a:pt x="2534896" y="275388"/>
                  <a:pt x="2531092" y="271602"/>
                  <a:pt x="2531092" y="262853"/>
                </a:cubicBezTo>
                <a:lnTo>
                  <a:pt x="2531092" y="170227"/>
                </a:lnTo>
                <a:cubicBezTo>
                  <a:pt x="2531092" y="122205"/>
                  <a:pt x="2516815" y="90149"/>
                  <a:pt x="2456382" y="90149"/>
                </a:cubicBezTo>
                <a:cubicBezTo>
                  <a:pt x="2434969" y="90149"/>
                  <a:pt x="2411885" y="94287"/>
                  <a:pt x="2392971" y="108009"/>
                </a:cubicBezTo>
                <a:cubicBezTo>
                  <a:pt x="2389286" y="110494"/>
                  <a:pt x="2387972" y="113922"/>
                  <a:pt x="2387972" y="116407"/>
                </a:cubicBezTo>
                <a:cubicBezTo>
                  <a:pt x="2387972" y="121377"/>
                  <a:pt x="2392614" y="128117"/>
                  <a:pt x="2397608" y="128117"/>
                </a:cubicBezTo>
                <a:cubicBezTo>
                  <a:pt x="2399750" y="128117"/>
                  <a:pt x="2400940" y="127289"/>
                  <a:pt x="2401769" y="126816"/>
                </a:cubicBezTo>
                <a:cubicBezTo>
                  <a:pt x="2417355" y="117590"/>
                  <a:pt x="2430795" y="109311"/>
                  <a:pt x="2455541" y="109311"/>
                </a:cubicBezTo>
                <a:cubicBezTo>
                  <a:pt x="2492422" y="109311"/>
                  <a:pt x="2509198" y="125163"/>
                  <a:pt x="2509198" y="160651"/>
                </a:cubicBezTo>
                <a:lnTo>
                  <a:pt x="2509198" y="174847"/>
                </a:lnTo>
                <a:cubicBezTo>
                  <a:pt x="2509198" y="176854"/>
                  <a:pt x="2508837" y="178511"/>
                  <a:pt x="2505509" y="178511"/>
                </a:cubicBezTo>
                <a:lnTo>
                  <a:pt x="2457211" y="178511"/>
                </a:lnTo>
                <a:cubicBezTo>
                  <a:pt x="2416046" y="178511"/>
                  <a:pt x="2377027" y="188565"/>
                  <a:pt x="2377027" y="237416"/>
                </a:cubicBezTo>
                <a:cubicBezTo>
                  <a:pt x="2377027" y="264979"/>
                  <a:pt x="2395946" y="293726"/>
                  <a:pt x="2444600" y="293726"/>
                </a:cubicBezTo>
                <a:cubicBezTo>
                  <a:pt x="2474821" y="293726"/>
                  <a:pt x="2489927" y="285798"/>
                  <a:pt x="2505513" y="272903"/>
                </a:cubicBezTo>
                <a:cubicBezTo>
                  <a:pt x="2507536" y="271251"/>
                  <a:pt x="2509678" y="268643"/>
                  <a:pt x="2510987" y="268643"/>
                </a:cubicBezTo>
                <a:cubicBezTo>
                  <a:pt x="2511820" y="268643"/>
                  <a:pt x="2512173" y="269117"/>
                  <a:pt x="2512649" y="271602"/>
                </a:cubicBezTo>
                <a:cubicBezTo>
                  <a:pt x="2515506" y="285443"/>
                  <a:pt x="2524308" y="293726"/>
                  <a:pt x="2539061" y="293726"/>
                </a:cubicBezTo>
                <a:cubicBezTo>
                  <a:pt x="2552505" y="293726"/>
                  <a:pt x="2556314" y="291241"/>
                  <a:pt x="2556314" y="284145"/>
                </a:cubicBezTo>
                <a:cubicBezTo>
                  <a:pt x="2556314" y="278702"/>
                  <a:pt x="2553695" y="275388"/>
                  <a:pt x="2549177" y="275388"/>
                </a:cubicBezTo>
                <a:lnTo>
                  <a:pt x="2541203" y="275388"/>
                </a:lnTo>
                <a:close/>
                <a:moveTo>
                  <a:pt x="2595689" y="268643"/>
                </a:moveTo>
                <a:cubicBezTo>
                  <a:pt x="2609966" y="282011"/>
                  <a:pt x="2633046" y="293726"/>
                  <a:pt x="2663262" y="293726"/>
                </a:cubicBezTo>
                <a:cubicBezTo>
                  <a:pt x="2701928" y="293726"/>
                  <a:pt x="2732148" y="274087"/>
                  <a:pt x="2732148" y="237775"/>
                </a:cubicBezTo>
                <a:cubicBezTo>
                  <a:pt x="2732148" y="211513"/>
                  <a:pt x="2717038" y="195665"/>
                  <a:pt x="2679205" y="183595"/>
                </a:cubicBezTo>
                <a:lnTo>
                  <a:pt x="2651603" y="174842"/>
                </a:lnTo>
                <a:cubicBezTo>
                  <a:pt x="2628881" y="167747"/>
                  <a:pt x="2616746" y="160173"/>
                  <a:pt x="2616746" y="143142"/>
                </a:cubicBezTo>
                <a:cubicBezTo>
                  <a:pt x="2616746" y="121377"/>
                  <a:pt x="2634827" y="109307"/>
                  <a:pt x="2663262" y="109307"/>
                </a:cubicBezTo>
                <a:cubicBezTo>
                  <a:pt x="2677182" y="109307"/>
                  <a:pt x="2690150" y="112265"/>
                  <a:pt x="2706089" y="121017"/>
                </a:cubicBezTo>
                <a:cubicBezTo>
                  <a:pt x="2708588" y="122201"/>
                  <a:pt x="2709897" y="122674"/>
                  <a:pt x="2712397" y="122674"/>
                </a:cubicBezTo>
                <a:cubicBezTo>
                  <a:pt x="2716558" y="122674"/>
                  <a:pt x="2722032" y="117590"/>
                  <a:pt x="2722032" y="111792"/>
                </a:cubicBezTo>
                <a:cubicBezTo>
                  <a:pt x="2722032" y="108833"/>
                  <a:pt x="2720366" y="105993"/>
                  <a:pt x="2716558" y="103867"/>
                </a:cubicBezTo>
                <a:cubicBezTo>
                  <a:pt x="2704427" y="95939"/>
                  <a:pt x="2684319" y="90145"/>
                  <a:pt x="2663262" y="90145"/>
                </a:cubicBezTo>
                <a:cubicBezTo>
                  <a:pt x="2623886" y="90145"/>
                  <a:pt x="2595689" y="108833"/>
                  <a:pt x="2595689" y="143137"/>
                </a:cubicBezTo>
                <a:cubicBezTo>
                  <a:pt x="2595689" y="170582"/>
                  <a:pt x="2614608" y="185248"/>
                  <a:pt x="2647323" y="194828"/>
                </a:cubicBezTo>
                <a:lnTo>
                  <a:pt x="2675520" y="203230"/>
                </a:lnTo>
                <a:cubicBezTo>
                  <a:pt x="2702285" y="211154"/>
                  <a:pt x="2711210" y="221563"/>
                  <a:pt x="2711210" y="237771"/>
                </a:cubicBezTo>
                <a:cubicBezTo>
                  <a:pt x="2711210" y="261543"/>
                  <a:pt x="2691459" y="274556"/>
                  <a:pt x="2663262" y="274556"/>
                </a:cubicBezTo>
                <a:cubicBezTo>
                  <a:pt x="2637330" y="274556"/>
                  <a:pt x="2622577" y="265326"/>
                  <a:pt x="2610442" y="254917"/>
                </a:cubicBezTo>
                <a:cubicBezTo>
                  <a:pt x="2606281" y="251604"/>
                  <a:pt x="2605448" y="250306"/>
                  <a:pt x="2601997" y="250306"/>
                </a:cubicBezTo>
                <a:cubicBezTo>
                  <a:pt x="2597002" y="250306"/>
                  <a:pt x="2591528" y="255749"/>
                  <a:pt x="2591528" y="261189"/>
                </a:cubicBezTo>
                <a:cubicBezTo>
                  <a:pt x="2591528" y="264147"/>
                  <a:pt x="2592837" y="265799"/>
                  <a:pt x="2595689" y="268639"/>
                </a:cubicBezTo>
                <a:close/>
                <a:moveTo>
                  <a:pt x="2854223" y="274560"/>
                </a:moveTo>
                <a:cubicBezTo>
                  <a:pt x="2831148" y="274560"/>
                  <a:pt x="2819009" y="262494"/>
                  <a:pt x="2819009" y="242031"/>
                </a:cubicBezTo>
                <a:lnTo>
                  <a:pt x="2819009" y="114750"/>
                </a:lnTo>
                <a:cubicBezTo>
                  <a:pt x="2819009" y="111792"/>
                  <a:pt x="2820318" y="110963"/>
                  <a:pt x="2822817" y="110963"/>
                </a:cubicBezTo>
                <a:lnTo>
                  <a:pt x="2855056" y="110963"/>
                </a:lnTo>
                <a:cubicBezTo>
                  <a:pt x="2861364" y="110963"/>
                  <a:pt x="2863506" y="105993"/>
                  <a:pt x="2863506" y="101382"/>
                </a:cubicBezTo>
                <a:cubicBezTo>
                  <a:pt x="2863506" y="96298"/>
                  <a:pt x="2861364" y="91802"/>
                  <a:pt x="2855056" y="91802"/>
                </a:cubicBezTo>
                <a:lnTo>
                  <a:pt x="2822817" y="91802"/>
                </a:lnTo>
                <a:cubicBezTo>
                  <a:pt x="2820318" y="91802"/>
                  <a:pt x="2819009" y="90973"/>
                  <a:pt x="2819009" y="88015"/>
                </a:cubicBezTo>
                <a:lnTo>
                  <a:pt x="2819009" y="33721"/>
                </a:lnTo>
                <a:cubicBezTo>
                  <a:pt x="2819009" y="27098"/>
                  <a:pt x="2813538" y="24613"/>
                  <a:pt x="2808540" y="24613"/>
                </a:cubicBezTo>
                <a:cubicBezTo>
                  <a:pt x="2803070" y="24613"/>
                  <a:pt x="2798071" y="27098"/>
                  <a:pt x="2798071" y="33721"/>
                </a:cubicBezTo>
                <a:lnTo>
                  <a:pt x="2798071" y="88843"/>
                </a:lnTo>
                <a:cubicBezTo>
                  <a:pt x="2798071" y="90973"/>
                  <a:pt x="2796286" y="91802"/>
                  <a:pt x="2794263" y="91802"/>
                </a:cubicBezTo>
                <a:lnTo>
                  <a:pt x="2766066" y="91802"/>
                </a:lnTo>
                <a:cubicBezTo>
                  <a:pt x="2759881" y="91802"/>
                  <a:pt x="2757739" y="96298"/>
                  <a:pt x="2757739" y="101382"/>
                </a:cubicBezTo>
                <a:cubicBezTo>
                  <a:pt x="2757739" y="105993"/>
                  <a:pt x="2759877" y="110963"/>
                  <a:pt x="2766066" y="110963"/>
                </a:cubicBezTo>
                <a:lnTo>
                  <a:pt x="2794263" y="110963"/>
                </a:lnTo>
                <a:cubicBezTo>
                  <a:pt x="2796286" y="110963"/>
                  <a:pt x="2798071" y="111318"/>
                  <a:pt x="2798071" y="113444"/>
                </a:cubicBezTo>
                <a:lnTo>
                  <a:pt x="2798071" y="237412"/>
                </a:lnTo>
                <a:cubicBezTo>
                  <a:pt x="2798071" y="273258"/>
                  <a:pt x="2816871" y="293722"/>
                  <a:pt x="2854223" y="293722"/>
                </a:cubicBezTo>
                <a:cubicBezTo>
                  <a:pt x="2861007" y="293722"/>
                  <a:pt x="2863506" y="288752"/>
                  <a:pt x="2863506" y="284141"/>
                </a:cubicBezTo>
                <a:cubicBezTo>
                  <a:pt x="2863506" y="279171"/>
                  <a:pt x="2861007" y="274560"/>
                  <a:pt x="2854223" y="274560"/>
                </a:cubicBezTo>
                <a:close/>
                <a:moveTo>
                  <a:pt x="2917606" y="191878"/>
                </a:moveTo>
                <a:cubicBezTo>
                  <a:pt x="2917606" y="143497"/>
                  <a:pt x="2922243" y="109311"/>
                  <a:pt x="2977205" y="109311"/>
                </a:cubicBezTo>
                <a:cubicBezTo>
                  <a:pt x="3032171" y="109311"/>
                  <a:pt x="3036808" y="143497"/>
                  <a:pt x="3036808" y="191878"/>
                </a:cubicBezTo>
                <a:cubicBezTo>
                  <a:pt x="3036808" y="240374"/>
                  <a:pt x="3032171" y="274560"/>
                  <a:pt x="2977205" y="274560"/>
                </a:cubicBezTo>
                <a:cubicBezTo>
                  <a:pt x="2922243" y="274560"/>
                  <a:pt x="2917606" y="240374"/>
                  <a:pt x="2917606" y="191878"/>
                </a:cubicBezTo>
                <a:close/>
                <a:moveTo>
                  <a:pt x="2896668" y="191878"/>
                </a:moveTo>
                <a:cubicBezTo>
                  <a:pt x="2896668" y="249486"/>
                  <a:pt x="2907613" y="293726"/>
                  <a:pt x="2977205" y="293726"/>
                </a:cubicBezTo>
                <a:cubicBezTo>
                  <a:pt x="3046920" y="293726"/>
                  <a:pt x="3057746" y="249482"/>
                  <a:pt x="3057746" y="191878"/>
                </a:cubicBezTo>
                <a:cubicBezTo>
                  <a:pt x="3057746" y="134267"/>
                  <a:pt x="3046920" y="90149"/>
                  <a:pt x="2977205" y="90149"/>
                </a:cubicBezTo>
                <a:cubicBezTo>
                  <a:pt x="2907613" y="90149"/>
                  <a:pt x="2896668" y="134267"/>
                  <a:pt x="2896668" y="191878"/>
                </a:cubicBezTo>
                <a:close/>
              </a:path>
            </a:pathLst>
          </a:custGeom>
          <a:solidFill>
            <a:srgbClr val="008ADE"/>
          </a:solidFill>
          <a:ln w="409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D30AB575-DD18-0053-5E72-38B71D410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43407" y="3136118"/>
            <a:ext cx="1525854" cy="1515032"/>
          </a:xfrm>
          <a:prstGeom prst="rect">
            <a:avLst/>
          </a:prstGeom>
        </p:spPr>
      </p:pic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98E4D98-17C6-BDEE-E98A-9C37CA575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8A236AE-D3A6-5C0A-3790-5E16996D5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B775E78-DCDD-4568-8AC0-78F15331182D}" type="datetime1">
              <a:rPr lang="fi-FI" smtClean="0"/>
              <a:pPr/>
              <a:t>18.9.2026</a:t>
            </a:fld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943EC78-A5C9-6A9B-1EC7-4849E87CF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89CF4B-6BB2-4C8F-83F6-6A8F61ACBFF0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078072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hittämisrahasto 4">
    <p:bg>
      <p:bgPr>
        <a:solidFill>
          <a:srgbClr val="1337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>
            <a:extLst>
              <a:ext uri="{FF2B5EF4-FFF2-40B4-BE49-F238E27FC236}">
                <a16:creationId xmlns:a16="http://schemas.microsoft.com/office/drawing/2014/main" id="{C3EEDE80-71FA-B98B-69CA-44108E2A0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62898" y="6205538"/>
            <a:ext cx="2815712" cy="530016"/>
          </a:xfrm>
          <a:prstGeom prst="rect">
            <a:avLst/>
          </a:prstGeom>
        </p:spPr>
      </p:pic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EA8A077F-23C5-BF17-35B4-C2BE44A4F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7704" y="6113666"/>
            <a:ext cx="11454295" cy="0"/>
          </a:xfrm>
          <a:prstGeom prst="line">
            <a:avLst/>
          </a:prstGeom>
          <a:ln w="12700">
            <a:solidFill>
              <a:srgbClr val="008A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tsikko 1">
            <a:extLst>
              <a:ext uri="{FF2B5EF4-FFF2-40B4-BE49-F238E27FC236}">
                <a16:creationId xmlns:a16="http://schemas.microsoft.com/office/drawing/2014/main" id="{6C04F43F-CC9F-ADCB-96D8-D7EE417416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46818" y="837864"/>
            <a:ext cx="8499866" cy="1995426"/>
          </a:xfrm>
        </p:spPr>
        <p:txBody>
          <a:bodyPr anchor="b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Lisää otsikko tähän</a:t>
            </a:r>
            <a:endParaRPr lang="fi-FI" dirty="0"/>
          </a:p>
        </p:txBody>
      </p:sp>
      <p:sp>
        <p:nvSpPr>
          <p:cNvPr id="3" name="Vapaamuotoinen: Muoto 2">
            <a:extLst>
              <a:ext uri="{FF2B5EF4-FFF2-40B4-BE49-F238E27FC236}">
                <a16:creationId xmlns:a16="http://schemas.microsoft.com/office/drawing/2014/main" id="{AF97ED41-C7BE-945B-2059-2B148A178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4500574" y="4811277"/>
            <a:ext cx="3199564" cy="293725"/>
          </a:xfrm>
          <a:custGeom>
            <a:avLst/>
            <a:gdLst>
              <a:gd name="connsiteX0" fmla="*/ 228301 w 3199564"/>
              <a:gd name="connsiteY0" fmla="*/ 18337 h 293725"/>
              <a:gd name="connsiteX1" fmla="*/ 230801 w 3199564"/>
              <a:gd name="connsiteY1" fmla="*/ 9940 h 293725"/>
              <a:gd name="connsiteX2" fmla="*/ 217357 w 3199564"/>
              <a:gd name="connsiteY2" fmla="*/ 4 h 293725"/>
              <a:gd name="connsiteX3" fmla="*/ 209030 w 3199564"/>
              <a:gd name="connsiteY3" fmla="*/ 6627 h 293725"/>
              <a:gd name="connsiteX4" fmla="*/ 118373 w 3199564"/>
              <a:gd name="connsiteY4" fmla="*/ 258699 h 293725"/>
              <a:gd name="connsiteX5" fmla="*/ 115402 w 3199564"/>
              <a:gd name="connsiteY5" fmla="*/ 263669 h 293725"/>
              <a:gd name="connsiteX6" fmla="*/ 112427 w 3199564"/>
              <a:gd name="connsiteY6" fmla="*/ 258699 h 293725"/>
              <a:gd name="connsiteX7" fmla="*/ 21771 w 3199564"/>
              <a:gd name="connsiteY7" fmla="*/ 6627 h 293725"/>
              <a:gd name="connsiteX8" fmla="*/ 13444 w 3199564"/>
              <a:gd name="connsiteY8" fmla="*/ 4 h 293725"/>
              <a:gd name="connsiteX9" fmla="*/ 0 w 3199564"/>
              <a:gd name="connsiteY9" fmla="*/ 9940 h 293725"/>
              <a:gd name="connsiteX10" fmla="*/ 2499 w 3199564"/>
              <a:gd name="connsiteY10" fmla="*/ 18337 h 293725"/>
              <a:gd name="connsiteX11" fmla="*/ 96956 w 3199564"/>
              <a:gd name="connsiteY11" fmla="*/ 276568 h 293725"/>
              <a:gd name="connsiteX12" fmla="*/ 115398 w 3199564"/>
              <a:gd name="connsiteY12" fmla="*/ 293722 h 293725"/>
              <a:gd name="connsiteX13" fmla="*/ 133837 w 3199564"/>
              <a:gd name="connsiteY13" fmla="*/ 276568 h 293725"/>
              <a:gd name="connsiteX14" fmla="*/ 228293 w 3199564"/>
              <a:gd name="connsiteY14" fmla="*/ 18337 h 293725"/>
              <a:gd name="connsiteX15" fmla="*/ 372734 w 3199564"/>
              <a:gd name="connsiteY15" fmla="*/ 260715 h 293725"/>
              <a:gd name="connsiteX16" fmla="*/ 325742 w 3199564"/>
              <a:gd name="connsiteY16" fmla="*/ 274556 h 293725"/>
              <a:gd name="connsiteX17" fmla="*/ 260192 w 3199564"/>
              <a:gd name="connsiteY17" fmla="*/ 204883 h 293725"/>
              <a:gd name="connsiteX18" fmla="*/ 263524 w 3199564"/>
              <a:gd name="connsiteY18" fmla="*/ 201924 h 293725"/>
              <a:gd name="connsiteX19" fmla="*/ 379041 w 3199564"/>
              <a:gd name="connsiteY19" fmla="*/ 201924 h 293725"/>
              <a:gd name="connsiteX20" fmla="*/ 398674 w 3199564"/>
              <a:gd name="connsiteY20" fmla="*/ 177319 h 293725"/>
              <a:gd name="connsiteX21" fmla="*/ 319795 w 3199564"/>
              <a:gd name="connsiteY21" fmla="*/ 90141 h 293725"/>
              <a:gd name="connsiteX22" fmla="*/ 239258 w 3199564"/>
              <a:gd name="connsiteY22" fmla="*/ 191870 h 293725"/>
              <a:gd name="connsiteX23" fmla="*/ 322770 w 3199564"/>
              <a:gd name="connsiteY23" fmla="*/ 293718 h 293725"/>
              <a:gd name="connsiteX24" fmla="*/ 389034 w 3199564"/>
              <a:gd name="connsiteY24" fmla="*/ 273728 h 293725"/>
              <a:gd name="connsiteX25" fmla="*/ 394980 w 3199564"/>
              <a:gd name="connsiteY25" fmla="*/ 265799 h 293725"/>
              <a:gd name="connsiteX26" fmla="*/ 384397 w 3199564"/>
              <a:gd name="connsiteY26" fmla="*/ 254444 h 293725"/>
              <a:gd name="connsiteX27" fmla="*/ 372738 w 3199564"/>
              <a:gd name="connsiteY27" fmla="*/ 260715 h 293725"/>
              <a:gd name="connsiteX28" fmla="*/ 379041 w 3199564"/>
              <a:gd name="connsiteY28" fmla="*/ 180278 h 293725"/>
              <a:gd name="connsiteX29" fmla="*/ 376066 w 3199564"/>
              <a:gd name="connsiteY29" fmla="*/ 182763 h 293725"/>
              <a:gd name="connsiteX30" fmla="*/ 263524 w 3199564"/>
              <a:gd name="connsiteY30" fmla="*/ 182763 h 293725"/>
              <a:gd name="connsiteX31" fmla="*/ 260192 w 3199564"/>
              <a:gd name="connsiteY31" fmla="*/ 178976 h 293725"/>
              <a:gd name="connsiteX32" fmla="*/ 319791 w 3199564"/>
              <a:gd name="connsiteY32" fmla="*/ 108829 h 293725"/>
              <a:gd name="connsiteX33" fmla="*/ 379037 w 3199564"/>
              <a:gd name="connsiteY33" fmla="*/ 180278 h 293725"/>
              <a:gd name="connsiteX34" fmla="*/ 443934 w 3199564"/>
              <a:gd name="connsiteY34" fmla="*/ 268639 h 293725"/>
              <a:gd name="connsiteX35" fmla="*/ 511507 w 3199564"/>
              <a:gd name="connsiteY35" fmla="*/ 293722 h 293725"/>
              <a:gd name="connsiteX36" fmla="*/ 580393 w 3199564"/>
              <a:gd name="connsiteY36" fmla="*/ 237771 h 293725"/>
              <a:gd name="connsiteX37" fmla="*/ 527450 w 3199564"/>
              <a:gd name="connsiteY37" fmla="*/ 183591 h 293725"/>
              <a:gd name="connsiteX38" fmla="*/ 499848 w 3199564"/>
              <a:gd name="connsiteY38" fmla="*/ 174838 h 293725"/>
              <a:gd name="connsiteX39" fmla="*/ 464991 w 3199564"/>
              <a:gd name="connsiteY39" fmla="*/ 143137 h 293725"/>
              <a:gd name="connsiteX40" fmla="*/ 511507 w 3199564"/>
              <a:gd name="connsiteY40" fmla="*/ 109303 h 293725"/>
              <a:gd name="connsiteX41" fmla="*/ 554334 w 3199564"/>
              <a:gd name="connsiteY41" fmla="*/ 121013 h 293725"/>
              <a:gd name="connsiteX42" fmla="*/ 560642 w 3199564"/>
              <a:gd name="connsiteY42" fmla="*/ 122670 h 293725"/>
              <a:gd name="connsiteX43" fmla="*/ 570277 w 3199564"/>
              <a:gd name="connsiteY43" fmla="*/ 111788 h 293725"/>
              <a:gd name="connsiteX44" fmla="*/ 564803 w 3199564"/>
              <a:gd name="connsiteY44" fmla="*/ 103863 h 293725"/>
              <a:gd name="connsiteX45" fmla="*/ 511507 w 3199564"/>
              <a:gd name="connsiteY45" fmla="*/ 90141 h 293725"/>
              <a:gd name="connsiteX46" fmla="*/ 443934 w 3199564"/>
              <a:gd name="connsiteY46" fmla="*/ 143133 h 293725"/>
              <a:gd name="connsiteX47" fmla="*/ 495568 w 3199564"/>
              <a:gd name="connsiteY47" fmla="*/ 194824 h 293725"/>
              <a:gd name="connsiteX48" fmla="*/ 523765 w 3199564"/>
              <a:gd name="connsiteY48" fmla="*/ 203226 h 293725"/>
              <a:gd name="connsiteX49" fmla="*/ 559456 w 3199564"/>
              <a:gd name="connsiteY49" fmla="*/ 237767 h 293725"/>
              <a:gd name="connsiteX50" fmla="*/ 511507 w 3199564"/>
              <a:gd name="connsiteY50" fmla="*/ 274552 h 293725"/>
              <a:gd name="connsiteX51" fmla="*/ 458688 w 3199564"/>
              <a:gd name="connsiteY51" fmla="*/ 254913 h 293725"/>
              <a:gd name="connsiteX52" fmla="*/ 450242 w 3199564"/>
              <a:gd name="connsiteY52" fmla="*/ 250302 h 293725"/>
              <a:gd name="connsiteX53" fmla="*/ 439773 w 3199564"/>
              <a:gd name="connsiteY53" fmla="*/ 261184 h 293725"/>
              <a:gd name="connsiteX54" fmla="*/ 443934 w 3199564"/>
              <a:gd name="connsiteY54" fmla="*/ 268635 h 293725"/>
              <a:gd name="connsiteX55" fmla="*/ 658488 w 3199564"/>
              <a:gd name="connsiteY55" fmla="*/ 15857 h 293725"/>
              <a:gd name="connsiteX56" fmla="*/ 642549 w 3199564"/>
              <a:gd name="connsiteY56" fmla="*/ 4 h 293725"/>
              <a:gd name="connsiteX57" fmla="*/ 626130 w 3199564"/>
              <a:gd name="connsiteY57" fmla="*/ 15857 h 293725"/>
              <a:gd name="connsiteX58" fmla="*/ 642549 w 3199564"/>
              <a:gd name="connsiteY58" fmla="*/ 32060 h 293725"/>
              <a:gd name="connsiteX59" fmla="*/ 658488 w 3199564"/>
              <a:gd name="connsiteY59" fmla="*/ 15857 h 293725"/>
              <a:gd name="connsiteX60" fmla="*/ 631961 w 3199564"/>
              <a:gd name="connsiteY60" fmla="*/ 284492 h 293725"/>
              <a:gd name="connsiteX61" fmla="*/ 642549 w 3199564"/>
              <a:gd name="connsiteY61" fmla="*/ 293722 h 293725"/>
              <a:gd name="connsiteX62" fmla="*/ 653018 w 3199564"/>
              <a:gd name="connsiteY62" fmla="*/ 284492 h 293725"/>
              <a:gd name="connsiteX63" fmla="*/ 653018 w 3199564"/>
              <a:gd name="connsiteY63" fmla="*/ 99248 h 293725"/>
              <a:gd name="connsiteX64" fmla="*/ 642549 w 3199564"/>
              <a:gd name="connsiteY64" fmla="*/ 90145 h 293725"/>
              <a:gd name="connsiteX65" fmla="*/ 631961 w 3199564"/>
              <a:gd name="connsiteY65" fmla="*/ 99248 h 293725"/>
              <a:gd name="connsiteX66" fmla="*/ 631961 w 3199564"/>
              <a:gd name="connsiteY66" fmla="*/ 284492 h 293725"/>
              <a:gd name="connsiteX67" fmla="*/ 803635 w 3199564"/>
              <a:gd name="connsiteY67" fmla="*/ 109303 h 293725"/>
              <a:gd name="connsiteX68" fmla="*/ 859073 w 3199564"/>
              <a:gd name="connsiteY68" fmla="*/ 168567 h 293725"/>
              <a:gd name="connsiteX69" fmla="*/ 859073 w 3199564"/>
              <a:gd name="connsiteY69" fmla="*/ 284492 h 293725"/>
              <a:gd name="connsiteX70" fmla="*/ 869541 w 3199564"/>
              <a:gd name="connsiteY70" fmla="*/ 293722 h 293725"/>
              <a:gd name="connsiteX71" fmla="*/ 880010 w 3199564"/>
              <a:gd name="connsiteY71" fmla="*/ 284492 h 293725"/>
              <a:gd name="connsiteX72" fmla="*/ 880010 w 3199564"/>
              <a:gd name="connsiteY72" fmla="*/ 168567 h 293725"/>
              <a:gd name="connsiteX73" fmla="*/ 803635 w 3199564"/>
              <a:gd name="connsiteY73" fmla="*/ 90141 h 293725"/>
              <a:gd name="connsiteX74" fmla="*/ 750815 w 3199564"/>
              <a:gd name="connsiteY74" fmla="*/ 108001 h 293725"/>
              <a:gd name="connsiteX75" fmla="*/ 746531 w 3199564"/>
              <a:gd name="connsiteY75" fmla="*/ 110959 h 293725"/>
              <a:gd name="connsiteX76" fmla="*/ 744507 w 3199564"/>
              <a:gd name="connsiteY76" fmla="*/ 108001 h 293725"/>
              <a:gd name="connsiteX77" fmla="*/ 744507 w 3199564"/>
              <a:gd name="connsiteY77" fmla="*/ 8283 h 293725"/>
              <a:gd name="connsiteX78" fmla="*/ 734039 w 3199564"/>
              <a:gd name="connsiteY78" fmla="*/ 0 h 293725"/>
              <a:gd name="connsiteX79" fmla="*/ 723451 w 3199564"/>
              <a:gd name="connsiteY79" fmla="*/ 9108 h 293725"/>
              <a:gd name="connsiteX80" fmla="*/ 723451 w 3199564"/>
              <a:gd name="connsiteY80" fmla="*/ 284488 h 293725"/>
              <a:gd name="connsiteX81" fmla="*/ 734039 w 3199564"/>
              <a:gd name="connsiteY81" fmla="*/ 293718 h 293725"/>
              <a:gd name="connsiteX82" fmla="*/ 744507 w 3199564"/>
              <a:gd name="connsiteY82" fmla="*/ 284488 h 293725"/>
              <a:gd name="connsiteX83" fmla="*/ 744507 w 3199564"/>
              <a:gd name="connsiteY83" fmla="*/ 165253 h 293725"/>
              <a:gd name="connsiteX84" fmla="*/ 803635 w 3199564"/>
              <a:gd name="connsiteY84" fmla="*/ 109303 h 293725"/>
              <a:gd name="connsiteX85" fmla="*/ 1005980 w 3199564"/>
              <a:gd name="connsiteY85" fmla="*/ 274556 h 293725"/>
              <a:gd name="connsiteX86" fmla="*/ 950538 w 3199564"/>
              <a:gd name="connsiteY86" fmla="*/ 215292 h 293725"/>
              <a:gd name="connsiteX87" fmla="*/ 950538 w 3199564"/>
              <a:gd name="connsiteY87" fmla="*/ 99248 h 293725"/>
              <a:gd name="connsiteX88" fmla="*/ 940069 w 3199564"/>
              <a:gd name="connsiteY88" fmla="*/ 90145 h 293725"/>
              <a:gd name="connsiteX89" fmla="*/ 929600 w 3199564"/>
              <a:gd name="connsiteY89" fmla="*/ 99248 h 293725"/>
              <a:gd name="connsiteX90" fmla="*/ 929600 w 3199564"/>
              <a:gd name="connsiteY90" fmla="*/ 215292 h 293725"/>
              <a:gd name="connsiteX91" fmla="*/ 1005980 w 3199564"/>
              <a:gd name="connsiteY91" fmla="*/ 293722 h 293725"/>
              <a:gd name="connsiteX92" fmla="*/ 1058800 w 3199564"/>
              <a:gd name="connsiteY92" fmla="*/ 275739 h 293725"/>
              <a:gd name="connsiteX93" fmla="*/ 1063084 w 3199564"/>
              <a:gd name="connsiteY93" fmla="*/ 272899 h 293725"/>
              <a:gd name="connsiteX94" fmla="*/ 1065107 w 3199564"/>
              <a:gd name="connsiteY94" fmla="*/ 275739 h 293725"/>
              <a:gd name="connsiteX95" fmla="*/ 1065107 w 3199564"/>
              <a:gd name="connsiteY95" fmla="*/ 285443 h 293725"/>
              <a:gd name="connsiteX96" fmla="*/ 1075576 w 3199564"/>
              <a:gd name="connsiteY96" fmla="*/ 293726 h 293725"/>
              <a:gd name="connsiteX97" fmla="*/ 1086159 w 3199564"/>
              <a:gd name="connsiteY97" fmla="*/ 284496 h 293725"/>
              <a:gd name="connsiteX98" fmla="*/ 1086159 w 3199564"/>
              <a:gd name="connsiteY98" fmla="*/ 99252 h 293725"/>
              <a:gd name="connsiteX99" fmla="*/ 1075576 w 3199564"/>
              <a:gd name="connsiteY99" fmla="*/ 90149 h 293725"/>
              <a:gd name="connsiteX100" fmla="*/ 1065107 w 3199564"/>
              <a:gd name="connsiteY100" fmla="*/ 99252 h 293725"/>
              <a:gd name="connsiteX101" fmla="*/ 1065107 w 3199564"/>
              <a:gd name="connsiteY101" fmla="*/ 218609 h 293725"/>
              <a:gd name="connsiteX102" fmla="*/ 1005980 w 3199564"/>
              <a:gd name="connsiteY102" fmla="*/ 274560 h 293725"/>
              <a:gd name="connsiteX103" fmla="*/ 1169203 w 3199564"/>
              <a:gd name="connsiteY103" fmla="*/ 191874 h 293725"/>
              <a:gd name="connsiteX104" fmla="*/ 1228803 w 3199564"/>
              <a:gd name="connsiteY104" fmla="*/ 109307 h 293725"/>
              <a:gd name="connsiteX105" fmla="*/ 1288406 w 3199564"/>
              <a:gd name="connsiteY105" fmla="*/ 191874 h 293725"/>
              <a:gd name="connsiteX106" fmla="*/ 1228803 w 3199564"/>
              <a:gd name="connsiteY106" fmla="*/ 274556 h 293725"/>
              <a:gd name="connsiteX107" fmla="*/ 1169203 w 3199564"/>
              <a:gd name="connsiteY107" fmla="*/ 191874 h 293725"/>
              <a:gd name="connsiteX108" fmla="*/ 1148266 w 3199564"/>
              <a:gd name="connsiteY108" fmla="*/ 191874 h 293725"/>
              <a:gd name="connsiteX109" fmla="*/ 1228803 w 3199564"/>
              <a:gd name="connsiteY109" fmla="*/ 293722 h 293725"/>
              <a:gd name="connsiteX110" fmla="*/ 1309343 w 3199564"/>
              <a:gd name="connsiteY110" fmla="*/ 191874 h 293725"/>
              <a:gd name="connsiteX111" fmla="*/ 1228803 w 3199564"/>
              <a:gd name="connsiteY111" fmla="*/ 90145 h 293725"/>
              <a:gd name="connsiteX112" fmla="*/ 1148266 w 3199564"/>
              <a:gd name="connsiteY112" fmla="*/ 191874 h 293725"/>
              <a:gd name="connsiteX113" fmla="*/ 1411778 w 3199564"/>
              <a:gd name="connsiteY113" fmla="*/ 293722 h 293725"/>
              <a:gd name="connsiteX114" fmla="*/ 1425579 w 3199564"/>
              <a:gd name="connsiteY114" fmla="*/ 283309 h 293725"/>
              <a:gd name="connsiteX115" fmla="*/ 1416776 w 3199564"/>
              <a:gd name="connsiteY115" fmla="*/ 274083 h 293725"/>
              <a:gd name="connsiteX116" fmla="*/ 1392506 w 3199564"/>
              <a:gd name="connsiteY116" fmla="*/ 249478 h 293725"/>
              <a:gd name="connsiteX117" fmla="*/ 1392506 w 3199564"/>
              <a:gd name="connsiteY117" fmla="*/ 9112 h 293725"/>
              <a:gd name="connsiteX118" fmla="*/ 1382038 w 3199564"/>
              <a:gd name="connsiteY118" fmla="*/ 4 h 293725"/>
              <a:gd name="connsiteX119" fmla="*/ 1371450 w 3199564"/>
              <a:gd name="connsiteY119" fmla="*/ 9112 h 293725"/>
              <a:gd name="connsiteX120" fmla="*/ 1371450 w 3199564"/>
              <a:gd name="connsiteY120" fmla="*/ 252436 h 293725"/>
              <a:gd name="connsiteX121" fmla="*/ 1411778 w 3199564"/>
              <a:gd name="connsiteY121" fmla="*/ 293722 h 293725"/>
              <a:gd name="connsiteX122" fmla="*/ 1530517 w 3199564"/>
              <a:gd name="connsiteY122" fmla="*/ 274556 h 293725"/>
              <a:gd name="connsiteX123" fmla="*/ 1495302 w 3199564"/>
              <a:gd name="connsiteY123" fmla="*/ 242027 h 293725"/>
              <a:gd name="connsiteX124" fmla="*/ 1495302 w 3199564"/>
              <a:gd name="connsiteY124" fmla="*/ 114746 h 293725"/>
              <a:gd name="connsiteX125" fmla="*/ 1499110 w 3199564"/>
              <a:gd name="connsiteY125" fmla="*/ 110959 h 293725"/>
              <a:gd name="connsiteX126" fmla="*/ 1531350 w 3199564"/>
              <a:gd name="connsiteY126" fmla="*/ 110959 h 293725"/>
              <a:gd name="connsiteX127" fmla="*/ 1539799 w 3199564"/>
              <a:gd name="connsiteY127" fmla="*/ 101378 h 293725"/>
              <a:gd name="connsiteX128" fmla="*/ 1531350 w 3199564"/>
              <a:gd name="connsiteY128" fmla="*/ 91797 h 293725"/>
              <a:gd name="connsiteX129" fmla="*/ 1499110 w 3199564"/>
              <a:gd name="connsiteY129" fmla="*/ 91797 h 293725"/>
              <a:gd name="connsiteX130" fmla="*/ 1495302 w 3199564"/>
              <a:gd name="connsiteY130" fmla="*/ 88011 h 293725"/>
              <a:gd name="connsiteX131" fmla="*/ 1495302 w 3199564"/>
              <a:gd name="connsiteY131" fmla="*/ 33717 h 293725"/>
              <a:gd name="connsiteX132" fmla="*/ 1484833 w 3199564"/>
              <a:gd name="connsiteY132" fmla="*/ 24609 h 293725"/>
              <a:gd name="connsiteX133" fmla="*/ 1474364 w 3199564"/>
              <a:gd name="connsiteY133" fmla="*/ 33717 h 293725"/>
              <a:gd name="connsiteX134" fmla="*/ 1474364 w 3199564"/>
              <a:gd name="connsiteY134" fmla="*/ 88839 h 293725"/>
              <a:gd name="connsiteX135" fmla="*/ 1470556 w 3199564"/>
              <a:gd name="connsiteY135" fmla="*/ 91797 h 293725"/>
              <a:gd name="connsiteX136" fmla="*/ 1442359 w 3199564"/>
              <a:gd name="connsiteY136" fmla="*/ 91797 h 293725"/>
              <a:gd name="connsiteX137" fmla="*/ 1434033 w 3199564"/>
              <a:gd name="connsiteY137" fmla="*/ 101378 h 293725"/>
              <a:gd name="connsiteX138" fmla="*/ 1442359 w 3199564"/>
              <a:gd name="connsiteY138" fmla="*/ 110959 h 293725"/>
              <a:gd name="connsiteX139" fmla="*/ 1470556 w 3199564"/>
              <a:gd name="connsiteY139" fmla="*/ 110959 h 293725"/>
              <a:gd name="connsiteX140" fmla="*/ 1474364 w 3199564"/>
              <a:gd name="connsiteY140" fmla="*/ 113440 h 293725"/>
              <a:gd name="connsiteX141" fmla="*/ 1474364 w 3199564"/>
              <a:gd name="connsiteY141" fmla="*/ 237408 h 293725"/>
              <a:gd name="connsiteX142" fmla="*/ 1530517 w 3199564"/>
              <a:gd name="connsiteY142" fmla="*/ 293718 h 293725"/>
              <a:gd name="connsiteX143" fmla="*/ 1539799 w 3199564"/>
              <a:gd name="connsiteY143" fmla="*/ 284137 h 293725"/>
              <a:gd name="connsiteX144" fmla="*/ 1530517 w 3199564"/>
              <a:gd name="connsiteY144" fmla="*/ 274556 h 293725"/>
              <a:gd name="connsiteX145" fmla="*/ 1593899 w 3199564"/>
              <a:gd name="connsiteY145" fmla="*/ 191874 h 293725"/>
              <a:gd name="connsiteX146" fmla="*/ 1653499 w 3199564"/>
              <a:gd name="connsiteY146" fmla="*/ 109307 h 293725"/>
              <a:gd name="connsiteX147" fmla="*/ 1713102 w 3199564"/>
              <a:gd name="connsiteY147" fmla="*/ 191874 h 293725"/>
              <a:gd name="connsiteX148" fmla="*/ 1653499 w 3199564"/>
              <a:gd name="connsiteY148" fmla="*/ 274556 h 293725"/>
              <a:gd name="connsiteX149" fmla="*/ 1593899 w 3199564"/>
              <a:gd name="connsiteY149" fmla="*/ 191874 h 293725"/>
              <a:gd name="connsiteX150" fmla="*/ 1572962 w 3199564"/>
              <a:gd name="connsiteY150" fmla="*/ 191874 h 293725"/>
              <a:gd name="connsiteX151" fmla="*/ 1653499 w 3199564"/>
              <a:gd name="connsiteY151" fmla="*/ 293722 h 293725"/>
              <a:gd name="connsiteX152" fmla="*/ 1734039 w 3199564"/>
              <a:gd name="connsiteY152" fmla="*/ 191874 h 293725"/>
              <a:gd name="connsiteX153" fmla="*/ 1653499 w 3199564"/>
              <a:gd name="connsiteY153" fmla="*/ 90145 h 293725"/>
              <a:gd name="connsiteX154" fmla="*/ 1572962 w 3199564"/>
              <a:gd name="connsiteY154" fmla="*/ 191874 h 293725"/>
              <a:gd name="connsiteX155" fmla="*/ 1836474 w 3199564"/>
              <a:gd name="connsiteY155" fmla="*/ 293722 h 293725"/>
              <a:gd name="connsiteX156" fmla="*/ 1850275 w 3199564"/>
              <a:gd name="connsiteY156" fmla="*/ 283309 h 293725"/>
              <a:gd name="connsiteX157" fmla="*/ 1841472 w 3199564"/>
              <a:gd name="connsiteY157" fmla="*/ 274083 h 293725"/>
              <a:gd name="connsiteX158" fmla="*/ 1817202 w 3199564"/>
              <a:gd name="connsiteY158" fmla="*/ 249478 h 293725"/>
              <a:gd name="connsiteX159" fmla="*/ 1817202 w 3199564"/>
              <a:gd name="connsiteY159" fmla="*/ 9112 h 293725"/>
              <a:gd name="connsiteX160" fmla="*/ 1806734 w 3199564"/>
              <a:gd name="connsiteY160" fmla="*/ 4 h 293725"/>
              <a:gd name="connsiteX161" fmla="*/ 1796146 w 3199564"/>
              <a:gd name="connsiteY161" fmla="*/ 9112 h 293725"/>
              <a:gd name="connsiteX162" fmla="*/ 1796146 w 3199564"/>
              <a:gd name="connsiteY162" fmla="*/ 252436 h 293725"/>
              <a:gd name="connsiteX163" fmla="*/ 1836474 w 3199564"/>
              <a:gd name="connsiteY163" fmla="*/ 293722 h 293725"/>
              <a:gd name="connsiteX164" fmla="*/ 2011951 w 3199564"/>
              <a:gd name="connsiteY164" fmla="*/ 221563 h 293725"/>
              <a:gd name="connsiteX165" fmla="*/ 1952348 w 3199564"/>
              <a:gd name="connsiteY165" fmla="*/ 274556 h 293725"/>
              <a:gd name="connsiteX166" fmla="*/ 1900357 w 3199564"/>
              <a:gd name="connsiteY166" fmla="*/ 236110 h 293725"/>
              <a:gd name="connsiteX167" fmla="*/ 1962460 w 3199564"/>
              <a:gd name="connsiteY167" fmla="*/ 197783 h 293725"/>
              <a:gd name="connsiteX168" fmla="*/ 2008143 w 3199564"/>
              <a:gd name="connsiteY168" fmla="*/ 197783 h 293725"/>
              <a:gd name="connsiteX169" fmla="*/ 2011951 w 3199564"/>
              <a:gd name="connsiteY169" fmla="*/ 201447 h 293725"/>
              <a:gd name="connsiteX170" fmla="*/ 2011951 w 3199564"/>
              <a:gd name="connsiteY170" fmla="*/ 221559 h 293725"/>
              <a:gd name="connsiteX171" fmla="*/ 2043472 w 3199564"/>
              <a:gd name="connsiteY171" fmla="*/ 275384 h 293725"/>
              <a:gd name="connsiteX172" fmla="*/ 2033365 w 3199564"/>
              <a:gd name="connsiteY172" fmla="*/ 262849 h 293725"/>
              <a:gd name="connsiteX173" fmla="*/ 2033365 w 3199564"/>
              <a:gd name="connsiteY173" fmla="*/ 170223 h 293725"/>
              <a:gd name="connsiteX174" fmla="*/ 1958655 w 3199564"/>
              <a:gd name="connsiteY174" fmla="*/ 90145 h 293725"/>
              <a:gd name="connsiteX175" fmla="*/ 1895244 w 3199564"/>
              <a:gd name="connsiteY175" fmla="*/ 108005 h 293725"/>
              <a:gd name="connsiteX176" fmla="*/ 1890246 w 3199564"/>
              <a:gd name="connsiteY176" fmla="*/ 116403 h 293725"/>
              <a:gd name="connsiteX177" fmla="*/ 1899881 w 3199564"/>
              <a:gd name="connsiteY177" fmla="*/ 128113 h 293725"/>
              <a:gd name="connsiteX178" fmla="*/ 1904043 w 3199564"/>
              <a:gd name="connsiteY178" fmla="*/ 126812 h 293725"/>
              <a:gd name="connsiteX179" fmla="*/ 1957814 w 3199564"/>
              <a:gd name="connsiteY179" fmla="*/ 109307 h 293725"/>
              <a:gd name="connsiteX180" fmla="*/ 2011471 w 3199564"/>
              <a:gd name="connsiteY180" fmla="*/ 160647 h 293725"/>
              <a:gd name="connsiteX181" fmla="*/ 2011471 w 3199564"/>
              <a:gd name="connsiteY181" fmla="*/ 174842 h 293725"/>
              <a:gd name="connsiteX182" fmla="*/ 2007782 w 3199564"/>
              <a:gd name="connsiteY182" fmla="*/ 178507 h 293725"/>
              <a:gd name="connsiteX183" fmla="*/ 1959484 w 3199564"/>
              <a:gd name="connsiteY183" fmla="*/ 178507 h 293725"/>
              <a:gd name="connsiteX184" fmla="*/ 1879301 w 3199564"/>
              <a:gd name="connsiteY184" fmla="*/ 237412 h 293725"/>
              <a:gd name="connsiteX185" fmla="*/ 1946873 w 3199564"/>
              <a:gd name="connsiteY185" fmla="*/ 293722 h 293725"/>
              <a:gd name="connsiteX186" fmla="*/ 2007786 w 3199564"/>
              <a:gd name="connsiteY186" fmla="*/ 272899 h 293725"/>
              <a:gd name="connsiteX187" fmla="*/ 2013260 w 3199564"/>
              <a:gd name="connsiteY187" fmla="*/ 268639 h 293725"/>
              <a:gd name="connsiteX188" fmla="*/ 2014922 w 3199564"/>
              <a:gd name="connsiteY188" fmla="*/ 271598 h 293725"/>
              <a:gd name="connsiteX189" fmla="*/ 2041334 w 3199564"/>
              <a:gd name="connsiteY189" fmla="*/ 293722 h 293725"/>
              <a:gd name="connsiteX190" fmla="*/ 2058587 w 3199564"/>
              <a:gd name="connsiteY190" fmla="*/ 284141 h 293725"/>
              <a:gd name="connsiteX191" fmla="*/ 2051450 w 3199564"/>
              <a:gd name="connsiteY191" fmla="*/ 275384 h 293725"/>
              <a:gd name="connsiteX192" fmla="*/ 2043477 w 3199564"/>
              <a:gd name="connsiteY192" fmla="*/ 275384 h 293725"/>
              <a:gd name="connsiteX193" fmla="*/ 2130797 w 3199564"/>
              <a:gd name="connsiteY193" fmla="*/ 15857 h 293725"/>
              <a:gd name="connsiteX194" fmla="*/ 2114858 w 3199564"/>
              <a:gd name="connsiteY194" fmla="*/ 4 h 293725"/>
              <a:gd name="connsiteX195" fmla="*/ 2098438 w 3199564"/>
              <a:gd name="connsiteY195" fmla="*/ 15857 h 293725"/>
              <a:gd name="connsiteX196" fmla="*/ 2114858 w 3199564"/>
              <a:gd name="connsiteY196" fmla="*/ 32060 h 293725"/>
              <a:gd name="connsiteX197" fmla="*/ 2130797 w 3199564"/>
              <a:gd name="connsiteY197" fmla="*/ 15857 h 293725"/>
              <a:gd name="connsiteX198" fmla="*/ 2104270 w 3199564"/>
              <a:gd name="connsiteY198" fmla="*/ 284492 h 293725"/>
              <a:gd name="connsiteX199" fmla="*/ 2114858 w 3199564"/>
              <a:gd name="connsiteY199" fmla="*/ 293722 h 293725"/>
              <a:gd name="connsiteX200" fmla="*/ 2125326 w 3199564"/>
              <a:gd name="connsiteY200" fmla="*/ 284492 h 293725"/>
              <a:gd name="connsiteX201" fmla="*/ 2125326 w 3199564"/>
              <a:gd name="connsiteY201" fmla="*/ 99248 h 293725"/>
              <a:gd name="connsiteX202" fmla="*/ 2114858 w 3199564"/>
              <a:gd name="connsiteY202" fmla="*/ 90145 h 293725"/>
              <a:gd name="connsiteX203" fmla="*/ 2104270 w 3199564"/>
              <a:gd name="connsiteY203" fmla="*/ 99248 h 293725"/>
              <a:gd name="connsiteX204" fmla="*/ 2104270 w 3199564"/>
              <a:gd name="connsiteY204" fmla="*/ 284492 h 293725"/>
              <a:gd name="connsiteX205" fmla="*/ 2263328 w 3199564"/>
              <a:gd name="connsiteY205" fmla="*/ 274556 h 293725"/>
              <a:gd name="connsiteX206" fmla="*/ 2228114 w 3199564"/>
              <a:gd name="connsiteY206" fmla="*/ 242027 h 293725"/>
              <a:gd name="connsiteX207" fmla="*/ 2228114 w 3199564"/>
              <a:gd name="connsiteY207" fmla="*/ 114746 h 293725"/>
              <a:gd name="connsiteX208" fmla="*/ 2231922 w 3199564"/>
              <a:gd name="connsiteY208" fmla="*/ 110959 h 293725"/>
              <a:gd name="connsiteX209" fmla="*/ 2264161 w 3199564"/>
              <a:gd name="connsiteY209" fmla="*/ 110959 h 293725"/>
              <a:gd name="connsiteX210" fmla="*/ 2272611 w 3199564"/>
              <a:gd name="connsiteY210" fmla="*/ 101378 h 293725"/>
              <a:gd name="connsiteX211" fmla="*/ 2264161 w 3199564"/>
              <a:gd name="connsiteY211" fmla="*/ 91797 h 293725"/>
              <a:gd name="connsiteX212" fmla="*/ 2231922 w 3199564"/>
              <a:gd name="connsiteY212" fmla="*/ 91797 h 293725"/>
              <a:gd name="connsiteX213" fmla="*/ 2228114 w 3199564"/>
              <a:gd name="connsiteY213" fmla="*/ 88011 h 293725"/>
              <a:gd name="connsiteX214" fmla="*/ 2228114 w 3199564"/>
              <a:gd name="connsiteY214" fmla="*/ 33717 h 293725"/>
              <a:gd name="connsiteX215" fmla="*/ 2217645 w 3199564"/>
              <a:gd name="connsiteY215" fmla="*/ 24609 h 293725"/>
              <a:gd name="connsiteX216" fmla="*/ 2207176 w 3199564"/>
              <a:gd name="connsiteY216" fmla="*/ 33717 h 293725"/>
              <a:gd name="connsiteX217" fmla="*/ 2207176 w 3199564"/>
              <a:gd name="connsiteY217" fmla="*/ 88839 h 293725"/>
              <a:gd name="connsiteX218" fmla="*/ 2203368 w 3199564"/>
              <a:gd name="connsiteY218" fmla="*/ 91797 h 293725"/>
              <a:gd name="connsiteX219" fmla="*/ 2175171 w 3199564"/>
              <a:gd name="connsiteY219" fmla="*/ 91797 h 293725"/>
              <a:gd name="connsiteX220" fmla="*/ 2166844 w 3199564"/>
              <a:gd name="connsiteY220" fmla="*/ 101378 h 293725"/>
              <a:gd name="connsiteX221" fmla="*/ 2175171 w 3199564"/>
              <a:gd name="connsiteY221" fmla="*/ 110959 h 293725"/>
              <a:gd name="connsiteX222" fmla="*/ 2203368 w 3199564"/>
              <a:gd name="connsiteY222" fmla="*/ 110959 h 293725"/>
              <a:gd name="connsiteX223" fmla="*/ 2207176 w 3199564"/>
              <a:gd name="connsiteY223" fmla="*/ 113440 h 293725"/>
              <a:gd name="connsiteX224" fmla="*/ 2207176 w 3199564"/>
              <a:gd name="connsiteY224" fmla="*/ 237408 h 293725"/>
              <a:gd name="connsiteX225" fmla="*/ 2263328 w 3199564"/>
              <a:gd name="connsiteY225" fmla="*/ 293718 h 293725"/>
              <a:gd name="connsiteX226" fmla="*/ 2272611 w 3199564"/>
              <a:gd name="connsiteY226" fmla="*/ 284137 h 293725"/>
              <a:gd name="connsiteX227" fmla="*/ 2263328 w 3199564"/>
              <a:gd name="connsiteY227" fmla="*/ 274556 h 293725"/>
              <a:gd name="connsiteX228" fmla="*/ 2326711 w 3199564"/>
              <a:gd name="connsiteY228" fmla="*/ 191874 h 293725"/>
              <a:gd name="connsiteX229" fmla="*/ 2386310 w 3199564"/>
              <a:gd name="connsiteY229" fmla="*/ 109307 h 293725"/>
              <a:gd name="connsiteX230" fmla="*/ 2445914 w 3199564"/>
              <a:gd name="connsiteY230" fmla="*/ 191874 h 293725"/>
              <a:gd name="connsiteX231" fmla="*/ 2386310 w 3199564"/>
              <a:gd name="connsiteY231" fmla="*/ 274556 h 293725"/>
              <a:gd name="connsiteX232" fmla="*/ 2326711 w 3199564"/>
              <a:gd name="connsiteY232" fmla="*/ 191874 h 293725"/>
              <a:gd name="connsiteX233" fmla="*/ 2305774 w 3199564"/>
              <a:gd name="connsiteY233" fmla="*/ 191874 h 293725"/>
              <a:gd name="connsiteX234" fmla="*/ 2386310 w 3199564"/>
              <a:gd name="connsiteY234" fmla="*/ 293722 h 293725"/>
              <a:gd name="connsiteX235" fmla="*/ 2466851 w 3199564"/>
              <a:gd name="connsiteY235" fmla="*/ 191874 h 293725"/>
              <a:gd name="connsiteX236" fmla="*/ 2386310 w 3199564"/>
              <a:gd name="connsiteY236" fmla="*/ 90145 h 293725"/>
              <a:gd name="connsiteX237" fmla="*/ 2305774 w 3199564"/>
              <a:gd name="connsiteY237" fmla="*/ 191874 h 293725"/>
              <a:gd name="connsiteX238" fmla="*/ 2522650 w 3199564"/>
              <a:gd name="connsiteY238" fmla="*/ 268639 h 293725"/>
              <a:gd name="connsiteX239" fmla="*/ 2590223 w 3199564"/>
              <a:gd name="connsiteY239" fmla="*/ 293722 h 293725"/>
              <a:gd name="connsiteX240" fmla="*/ 2659109 w 3199564"/>
              <a:gd name="connsiteY240" fmla="*/ 237771 h 293725"/>
              <a:gd name="connsiteX241" fmla="*/ 2606166 w 3199564"/>
              <a:gd name="connsiteY241" fmla="*/ 183591 h 293725"/>
              <a:gd name="connsiteX242" fmla="*/ 2578564 w 3199564"/>
              <a:gd name="connsiteY242" fmla="*/ 174838 h 293725"/>
              <a:gd name="connsiteX243" fmla="*/ 2543707 w 3199564"/>
              <a:gd name="connsiteY243" fmla="*/ 143137 h 293725"/>
              <a:gd name="connsiteX244" fmla="*/ 2590223 w 3199564"/>
              <a:gd name="connsiteY244" fmla="*/ 109303 h 293725"/>
              <a:gd name="connsiteX245" fmla="*/ 2633050 w 3199564"/>
              <a:gd name="connsiteY245" fmla="*/ 121013 h 293725"/>
              <a:gd name="connsiteX246" fmla="*/ 2639358 w 3199564"/>
              <a:gd name="connsiteY246" fmla="*/ 122670 h 293725"/>
              <a:gd name="connsiteX247" fmla="*/ 2648993 w 3199564"/>
              <a:gd name="connsiteY247" fmla="*/ 111788 h 293725"/>
              <a:gd name="connsiteX248" fmla="*/ 2643519 w 3199564"/>
              <a:gd name="connsiteY248" fmla="*/ 103863 h 293725"/>
              <a:gd name="connsiteX249" fmla="*/ 2590223 w 3199564"/>
              <a:gd name="connsiteY249" fmla="*/ 90141 h 293725"/>
              <a:gd name="connsiteX250" fmla="*/ 2522650 w 3199564"/>
              <a:gd name="connsiteY250" fmla="*/ 143133 h 293725"/>
              <a:gd name="connsiteX251" fmla="*/ 2574284 w 3199564"/>
              <a:gd name="connsiteY251" fmla="*/ 194824 h 293725"/>
              <a:gd name="connsiteX252" fmla="*/ 2602481 w 3199564"/>
              <a:gd name="connsiteY252" fmla="*/ 203226 h 293725"/>
              <a:gd name="connsiteX253" fmla="*/ 2638171 w 3199564"/>
              <a:gd name="connsiteY253" fmla="*/ 237767 h 293725"/>
              <a:gd name="connsiteX254" fmla="*/ 2590223 w 3199564"/>
              <a:gd name="connsiteY254" fmla="*/ 274552 h 293725"/>
              <a:gd name="connsiteX255" fmla="*/ 2537403 w 3199564"/>
              <a:gd name="connsiteY255" fmla="*/ 254913 h 293725"/>
              <a:gd name="connsiteX256" fmla="*/ 2528958 w 3199564"/>
              <a:gd name="connsiteY256" fmla="*/ 250302 h 293725"/>
              <a:gd name="connsiteX257" fmla="*/ 2518489 w 3199564"/>
              <a:gd name="connsiteY257" fmla="*/ 261184 h 293725"/>
              <a:gd name="connsiteX258" fmla="*/ 2522650 w 3199564"/>
              <a:gd name="connsiteY258" fmla="*/ 268635 h 293725"/>
              <a:gd name="connsiteX259" fmla="*/ 2781184 w 3199564"/>
              <a:gd name="connsiteY259" fmla="*/ 274556 h 293725"/>
              <a:gd name="connsiteX260" fmla="*/ 2745970 w 3199564"/>
              <a:gd name="connsiteY260" fmla="*/ 242027 h 293725"/>
              <a:gd name="connsiteX261" fmla="*/ 2745970 w 3199564"/>
              <a:gd name="connsiteY261" fmla="*/ 114746 h 293725"/>
              <a:gd name="connsiteX262" fmla="*/ 2749778 w 3199564"/>
              <a:gd name="connsiteY262" fmla="*/ 110959 h 293725"/>
              <a:gd name="connsiteX263" fmla="*/ 2782017 w 3199564"/>
              <a:gd name="connsiteY263" fmla="*/ 110959 h 293725"/>
              <a:gd name="connsiteX264" fmla="*/ 2790467 w 3199564"/>
              <a:gd name="connsiteY264" fmla="*/ 101378 h 293725"/>
              <a:gd name="connsiteX265" fmla="*/ 2782017 w 3199564"/>
              <a:gd name="connsiteY265" fmla="*/ 91797 h 293725"/>
              <a:gd name="connsiteX266" fmla="*/ 2749778 w 3199564"/>
              <a:gd name="connsiteY266" fmla="*/ 91797 h 293725"/>
              <a:gd name="connsiteX267" fmla="*/ 2745970 w 3199564"/>
              <a:gd name="connsiteY267" fmla="*/ 88011 h 293725"/>
              <a:gd name="connsiteX268" fmla="*/ 2745970 w 3199564"/>
              <a:gd name="connsiteY268" fmla="*/ 33717 h 293725"/>
              <a:gd name="connsiteX269" fmla="*/ 2735501 w 3199564"/>
              <a:gd name="connsiteY269" fmla="*/ 24609 h 293725"/>
              <a:gd name="connsiteX270" fmla="*/ 2725032 w 3199564"/>
              <a:gd name="connsiteY270" fmla="*/ 33717 h 293725"/>
              <a:gd name="connsiteX271" fmla="*/ 2725032 w 3199564"/>
              <a:gd name="connsiteY271" fmla="*/ 88839 h 293725"/>
              <a:gd name="connsiteX272" fmla="*/ 2721224 w 3199564"/>
              <a:gd name="connsiteY272" fmla="*/ 91797 h 293725"/>
              <a:gd name="connsiteX273" fmla="*/ 2693027 w 3199564"/>
              <a:gd name="connsiteY273" fmla="*/ 91797 h 293725"/>
              <a:gd name="connsiteX274" fmla="*/ 2684700 w 3199564"/>
              <a:gd name="connsiteY274" fmla="*/ 101378 h 293725"/>
              <a:gd name="connsiteX275" fmla="*/ 2693027 w 3199564"/>
              <a:gd name="connsiteY275" fmla="*/ 110959 h 293725"/>
              <a:gd name="connsiteX276" fmla="*/ 2721224 w 3199564"/>
              <a:gd name="connsiteY276" fmla="*/ 110959 h 293725"/>
              <a:gd name="connsiteX277" fmla="*/ 2725032 w 3199564"/>
              <a:gd name="connsiteY277" fmla="*/ 113440 h 293725"/>
              <a:gd name="connsiteX278" fmla="*/ 2725032 w 3199564"/>
              <a:gd name="connsiteY278" fmla="*/ 237408 h 293725"/>
              <a:gd name="connsiteX279" fmla="*/ 2781184 w 3199564"/>
              <a:gd name="connsiteY279" fmla="*/ 293718 h 293725"/>
              <a:gd name="connsiteX280" fmla="*/ 2790467 w 3199564"/>
              <a:gd name="connsiteY280" fmla="*/ 284137 h 293725"/>
              <a:gd name="connsiteX281" fmla="*/ 2781184 w 3199564"/>
              <a:gd name="connsiteY281" fmla="*/ 274556 h 293725"/>
              <a:gd name="connsiteX282" fmla="*/ 2957105 w 3199564"/>
              <a:gd name="connsiteY282" fmla="*/ 260715 h 293725"/>
              <a:gd name="connsiteX283" fmla="*/ 2910113 w 3199564"/>
              <a:gd name="connsiteY283" fmla="*/ 274556 h 293725"/>
              <a:gd name="connsiteX284" fmla="*/ 2844563 w 3199564"/>
              <a:gd name="connsiteY284" fmla="*/ 204883 h 293725"/>
              <a:gd name="connsiteX285" fmla="*/ 2847895 w 3199564"/>
              <a:gd name="connsiteY285" fmla="*/ 201924 h 293725"/>
              <a:gd name="connsiteX286" fmla="*/ 2963412 w 3199564"/>
              <a:gd name="connsiteY286" fmla="*/ 201924 h 293725"/>
              <a:gd name="connsiteX287" fmla="*/ 2983045 w 3199564"/>
              <a:gd name="connsiteY287" fmla="*/ 177319 h 293725"/>
              <a:gd name="connsiteX288" fmla="*/ 2904166 w 3199564"/>
              <a:gd name="connsiteY288" fmla="*/ 90141 h 293725"/>
              <a:gd name="connsiteX289" fmla="*/ 2823629 w 3199564"/>
              <a:gd name="connsiteY289" fmla="*/ 191870 h 293725"/>
              <a:gd name="connsiteX290" fmla="*/ 2907141 w 3199564"/>
              <a:gd name="connsiteY290" fmla="*/ 293718 h 293725"/>
              <a:gd name="connsiteX291" fmla="*/ 2973405 w 3199564"/>
              <a:gd name="connsiteY291" fmla="*/ 273728 h 293725"/>
              <a:gd name="connsiteX292" fmla="*/ 2979351 w 3199564"/>
              <a:gd name="connsiteY292" fmla="*/ 265799 h 293725"/>
              <a:gd name="connsiteX293" fmla="*/ 2968768 w 3199564"/>
              <a:gd name="connsiteY293" fmla="*/ 254444 h 293725"/>
              <a:gd name="connsiteX294" fmla="*/ 2957109 w 3199564"/>
              <a:gd name="connsiteY294" fmla="*/ 260715 h 293725"/>
              <a:gd name="connsiteX295" fmla="*/ 2963412 w 3199564"/>
              <a:gd name="connsiteY295" fmla="*/ 180278 h 293725"/>
              <a:gd name="connsiteX296" fmla="*/ 2960437 w 3199564"/>
              <a:gd name="connsiteY296" fmla="*/ 182763 h 293725"/>
              <a:gd name="connsiteX297" fmla="*/ 2847895 w 3199564"/>
              <a:gd name="connsiteY297" fmla="*/ 182763 h 293725"/>
              <a:gd name="connsiteX298" fmla="*/ 2844563 w 3199564"/>
              <a:gd name="connsiteY298" fmla="*/ 178976 h 293725"/>
              <a:gd name="connsiteX299" fmla="*/ 2904162 w 3199564"/>
              <a:gd name="connsiteY299" fmla="*/ 108829 h 293725"/>
              <a:gd name="connsiteX300" fmla="*/ 2963408 w 3199564"/>
              <a:gd name="connsiteY300" fmla="*/ 180278 h 293725"/>
              <a:gd name="connsiteX301" fmla="*/ 3123189 w 3199564"/>
              <a:gd name="connsiteY301" fmla="*/ 109303 h 293725"/>
              <a:gd name="connsiteX302" fmla="*/ 3178627 w 3199564"/>
              <a:gd name="connsiteY302" fmla="*/ 168567 h 293725"/>
              <a:gd name="connsiteX303" fmla="*/ 3178627 w 3199564"/>
              <a:gd name="connsiteY303" fmla="*/ 284492 h 293725"/>
              <a:gd name="connsiteX304" fmla="*/ 3189095 w 3199564"/>
              <a:gd name="connsiteY304" fmla="*/ 293722 h 293725"/>
              <a:gd name="connsiteX305" fmla="*/ 3199564 w 3199564"/>
              <a:gd name="connsiteY305" fmla="*/ 284492 h 293725"/>
              <a:gd name="connsiteX306" fmla="*/ 3199564 w 3199564"/>
              <a:gd name="connsiteY306" fmla="*/ 168567 h 293725"/>
              <a:gd name="connsiteX307" fmla="*/ 3123189 w 3199564"/>
              <a:gd name="connsiteY307" fmla="*/ 90141 h 293725"/>
              <a:gd name="connsiteX308" fmla="*/ 3070369 w 3199564"/>
              <a:gd name="connsiteY308" fmla="*/ 108001 h 293725"/>
              <a:gd name="connsiteX309" fmla="*/ 3066085 w 3199564"/>
              <a:gd name="connsiteY309" fmla="*/ 110959 h 293725"/>
              <a:gd name="connsiteX310" fmla="*/ 3064062 w 3199564"/>
              <a:gd name="connsiteY310" fmla="*/ 108001 h 293725"/>
              <a:gd name="connsiteX311" fmla="*/ 3064062 w 3199564"/>
              <a:gd name="connsiteY311" fmla="*/ 98420 h 293725"/>
              <a:gd name="connsiteX312" fmla="*/ 3053593 w 3199564"/>
              <a:gd name="connsiteY312" fmla="*/ 90141 h 293725"/>
              <a:gd name="connsiteX313" fmla="*/ 3043005 w 3199564"/>
              <a:gd name="connsiteY313" fmla="*/ 99244 h 293725"/>
              <a:gd name="connsiteX314" fmla="*/ 3043005 w 3199564"/>
              <a:gd name="connsiteY314" fmla="*/ 284488 h 293725"/>
              <a:gd name="connsiteX315" fmla="*/ 3053593 w 3199564"/>
              <a:gd name="connsiteY315" fmla="*/ 293718 h 293725"/>
              <a:gd name="connsiteX316" fmla="*/ 3064062 w 3199564"/>
              <a:gd name="connsiteY316" fmla="*/ 284488 h 293725"/>
              <a:gd name="connsiteX317" fmla="*/ 3064062 w 3199564"/>
              <a:gd name="connsiteY317" fmla="*/ 165253 h 293725"/>
              <a:gd name="connsiteX318" fmla="*/ 3123189 w 3199564"/>
              <a:gd name="connsiteY318" fmla="*/ 109303 h 29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</a:cxnLst>
            <a:rect l="l" t="t" r="r" b="b"/>
            <a:pathLst>
              <a:path w="3199564" h="293725">
                <a:moveTo>
                  <a:pt x="228301" y="18337"/>
                </a:moveTo>
                <a:cubicBezTo>
                  <a:pt x="230325" y="12425"/>
                  <a:pt x="230801" y="11242"/>
                  <a:pt x="230801" y="9940"/>
                </a:cubicBezTo>
                <a:cubicBezTo>
                  <a:pt x="230801" y="4142"/>
                  <a:pt x="223664" y="4"/>
                  <a:pt x="217357" y="4"/>
                </a:cubicBezTo>
                <a:cubicBezTo>
                  <a:pt x="214024" y="4"/>
                  <a:pt x="210696" y="1661"/>
                  <a:pt x="209030" y="6627"/>
                </a:cubicBezTo>
                <a:lnTo>
                  <a:pt x="118373" y="258699"/>
                </a:lnTo>
                <a:cubicBezTo>
                  <a:pt x="117540" y="261184"/>
                  <a:pt x="117064" y="263669"/>
                  <a:pt x="115402" y="263669"/>
                </a:cubicBezTo>
                <a:cubicBezTo>
                  <a:pt x="113736" y="263669"/>
                  <a:pt x="113260" y="261184"/>
                  <a:pt x="112427" y="258699"/>
                </a:cubicBezTo>
                <a:lnTo>
                  <a:pt x="21771" y="6627"/>
                </a:lnTo>
                <a:cubicBezTo>
                  <a:pt x="20109" y="1661"/>
                  <a:pt x="16776" y="4"/>
                  <a:pt x="13444" y="4"/>
                </a:cubicBezTo>
                <a:cubicBezTo>
                  <a:pt x="7136" y="4"/>
                  <a:pt x="0" y="4142"/>
                  <a:pt x="0" y="9940"/>
                </a:cubicBezTo>
                <a:cubicBezTo>
                  <a:pt x="0" y="11242"/>
                  <a:pt x="357" y="12425"/>
                  <a:pt x="2499" y="18337"/>
                </a:cubicBezTo>
                <a:lnTo>
                  <a:pt x="96956" y="276568"/>
                </a:lnTo>
                <a:cubicBezTo>
                  <a:pt x="102787" y="292534"/>
                  <a:pt x="108615" y="293722"/>
                  <a:pt x="115398" y="293722"/>
                </a:cubicBezTo>
                <a:cubicBezTo>
                  <a:pt x="122059" y="293722"/>
                  <a:pt x="128005" y="292538"/>
                  <a:pt x="133837" y="276568"/>
                </a:cubicBezTo>
                <a:lnTo>
                  <a:pt x="228293" y="18337"/>
                </a:lnTo>
                <a:close/>
                <a:moveTo>
                  <a:pt x="372734" y="260715"/>
                </a:moveTo>
                <a:cubicBezTo>
                  <a:pt x="356319" y="269945"/>
                  <a:pt x="340852" y="274556"/>
                  <a:pt x="325742" y="274556"/>
                </a:cubicBezTo>
                <a:cubicBezTo>
                  <a:pt x="271137" y="274556"/>
                  <a:pt x="261501" y="250306"/>
                  <a:pt x="260192" y="204883"/>
                </a:cubicBezTo>
                <a:cubicBezTo>
                  <a:pt x="260192" y="203230"/>
                  <a:pt x="261025" y="201924"/>
                  <a:pt x="263524" y="201924"/>
                </a:cubicBezTo>
                <a:lnTo>
                  <a:pt x="379041" y="201924"/>
                </a:lnTo>
                <a:cubicBezTo>
                  <a:pt x="396171" y="201924"/>
                  <a:pt x="398674" y="189863"/>
                  <a:pt x="398674" y="177319"/>
                </a:cubicBezTo>
                <a:cubicBezTo>
                  <a:pt x="398674" y="121372"/>
                  <a:pt x="376899" y="90141"/>
                  <a:pt x="319795" y="90141"/>
                </a:cubicBezTo>
                <a:cubicBezTo>
                  <a:pt x="250560" y="90141"/>
                  <a:pt x="239258" y="134732"/>
                  <a:pt x="239258" y="191870"/>
                </a:cubicBezTo>
                <a:cubicBezTo>
                  <a:pt x="239258" y="256574"/>
                  <a:pt x="253536" y="293718"/>
                  <a:pt x="322770" y="293718"/>
                </a:cubicBezTo>
                <a:cubicBezTo>
                  <a:pt x="348345" y="293718"/>
                  <a:pt x="371905" y="284961"/>
                  <a:pt x="389034" y="273728"/>
                </a:cubicBezTo>
                <a:cubicBezTo>
                  <a:pt x="392366" y="271598"/>
                  <a:pt x="394980" y="268284"/>
                  <a:pt x="394980" y="265799"/>
                </a:cubicBezTo>
                <a:cubicBezTo>
                  <a:pt x="394980" y="260360"/>
                  <a:pt x="390343" y="254444"/>
                  <a:pt x="384397" y="254444"/>
                </a:cubicBezTo>
                <a:cubicBezTo>
                  <a:pt x="381541" y="254444"/>
                  <a:pt x="377736" y="257875"/>
                  <a:pt x="372738" y="260715"/>
                </a:cubicBezTo>
                <a:close/>
                <a:moveTo>
                  <a:pt x="379041" y="180278"/>
                </a:moveTo>
                <a:cubicBezTo>
                  <a:pt x="379041" y="182289"/>
                  <a:pt x="377732" y="182763"/>
                  <a:pt x="376066" y="182763"/>
                </a:cubicBezTo>
                <a:lnTo>
                  <a:pt x="263524" y="182763"/>
                </a:lnTo>
                <a:cubicBezTo>
                  <a:pt x="260668" y="182763"/>
                  <a:pt x="260192" y="181106"/>
                  <a:pt x="260192" y="178976"/>
                </a:cubicBezTo>
                <a:cubicBezTo>
                  <a:pt x="260192" y="135564"/>
                  <a:pt x="272323" y="108829"/>
                  <a:pt x="319791" y="108829"/>
                </a:cubicBezTo>
                <a:cubicBezTo>
                  <a:pt x="369759" y="108829"/>
                  <a:pt x="379037" y="138878"/>
                  <a:pt x="379037" y="180278"/>
                </a:cubicBezTo>
                <a:close/>
                <a:moveTo>
                  <a:pt x="443934" y="268639"/>
                </a:moveTo>
                <a:cubicBezTo>
                  <a:pt x="458212" y="282007"/>
                  <a:pt x="481291" y="293722"/>
                  <a:pt x="511507" y="293722"/>
                </a:cubicBezTo>
                <a:cubicBezTo>
                  <a:pt x="550173" y="293722"/>
                  <a:pt x="580393" y="274083"/>
                  <a:pt x="580393" y="237771"/>
                </a:cubicBezTo>
                <a:cubicBezTo>
                  <a:pt x="580393" y="211509"/>
                  <a:pt x="565283" y="195661"/>
                  <a:pt x="527450" y="183591"/>
                </a:cubicBezTo>
                <a:lnTo>
                  <a:pt x="499848" y="174838"/>
                </a:lnTo>
                <a:cubicBezTo>
                  <a:pt x="477126" y="167742"/>
                  <a:pt x="464991" y="160169"/>
                  <a:pt x="464991" y="143137"/>
                </a:cubicBezTo>
                <a:cubicBezTo>
                  <a:pt x="464991" y="121372"/>
                  <a:pt x="483072" y="109303"/>
                  <a:pt x="511507" y="109303"/>
                </a:cubicBezTo>
                <a:cubicBezTo>
                  <a:pt x="525427" y="109303"/>
                  <a:pt x="538395" y="112261"/>
                  <a:pt x="554334" y="121013"/>
                </a:cubicBezTo>
                <a:cubicBezTo>
                  <a:pt x="556834" y="122197"/>
                  <a:pt x="558143" y="122670"/>
                  <a:pt x="560642" y="122670"/>
                </a:cubicBezTo>
                <a:cubicBezTo>
                  <a:pt x="564803" y="122670"/>
                  <a:pt x="570277" y="117586"/>
                  <a:pt x="570277" y="111788"/>
                </a:cubicBezTo>
                <a:cubicBezTo>
                  <a:pt x="570277" y="108829"/>
                  <a:pt x="568611" y="105989"/>
                  <a:pt x="564803" y="103863"/>
                </a:cubicBezTo>
                <a:cubicBezTo>
                  <a:pt x="552672" y="95935"/>
                  <a:pt x="532564" y="90141"/>
                  <a:pt x="511507" y="90141"/>
                </a:cubicBezTo>
                <a:cubicBezTo>
                  <a:pt x="472131" y="90141"/>
                  <a:pt x="443934" y="108829"/>
                  <a:pt x="443934" y="143133"/>
                </a:cubicBezTo>
                <a:cubicBezTo>
                  <a:pt x="443934" y="170578"/>
                  <a:pt x="462853" y="185243"/>
                  <a:pt x="495568" y="194824"/>
                </a:cubicBezTo>
                <a:lnTo>
                  <a:pt x="523765" y="203226"/>
                </a:lnTo>
                <a:cubicBezTo>
                  <a:pt x="550530" y="211150"/>
                  <a:pt x="559456" y="221559"/>
                  <a:pt x="559456" y="237767"/>
                </a:cubicBezTo>
                <a:cubicBezTo>
                  <a:pt x="559456" y="261539"/>
                  <a:pt x="539704" y="274552"/>
                  <a:pt x="511507" y="274552"/>
                </a:cubicBezTo>
                <a:cubicBezTo>
                  <a:pt x="485575" y="274552"/>
                  <a:pt x="470822" y="265322"/>
                  <a:pt x="458688" y="254913"/>
                </a:cubicBezTo>
                <a:cubicBezTo>
                  <a:pt x="454526" y="251599"/>
                  <a:pt x="453693" y="250302"/>
                  <a:pt x="450242" y="250302"/>
                </a:cubicBezTo>
                <a:cubicBezTo>
                  <a:pt x="445248" y="250302"/>
                  <a:pt x="439773" y="255745"/>
                  <a:pt x="439773" y="261184"/>
                </a:cubicBezTo>
                <a:cubicBezTo>
                  <a:pt x="439773" y="264143"/>
                  <a:pt x="441082" y="265795"/>
                  <a:pt x="443934" y="268635"/>
                </a:cubicBezTo>
                <a:close/>
                <a:moveTo>
                  <a:pt x="658488" y="15857"/>
                </a:moveTo>
                <a:cubicBezTo>
                  <a:pt x="658488" y="6627"/>
                  <a:pt x="651709" y="4"/>
                  <a:pt x="642549" y="4"/>
                </a:cubicBezTo>
                <a:cubicBezTo>
                  <a:pt x="632790" y="4"/>
                  <a:pt x="626130" y="6627"/>
                  <a:pt x="626130" y="15857"/>
                </a:cubicBezTo>
                <a:cubicBezTo>
                  <a:pt x="626130" y="25433"/>
                  <a:pt x="632790" y="32060"/>
                  <a:pt x="642549" y="32060"/>
                </a:cubicBezTo>
                <a:cubicBezTo>
                  <a:pt x="651709" y="32060"/>
                  <a:pt x="658488" y="25437"/>
                  <a:pt x="658488" y="15857"/>
                </a:cubicBezTo>
                <a:close/>
                <a:moveTo>
                  <a:pt x="631961" y="284492"/>
                </a:moveTo>
                <a:cubicBezTo>
                  <a:pt x="631961" y="291237"/>
                  <a:pt x="637075" y="293722"/>
                  <a:pt x="642549" y="293722"/>
                </a:cubicBezTo>
                <a:cubicBezTo>
                  <a:pt x="647543" y="293722"/>
                  <a:pt x="653018" y="291237"/>
                  <a:pt x="653018" y="284492"/>
                </a:cubicBezTo>
                <a:lnTo>
                  <a:pt x="653018" y="99248"/>
                </a:lnTo>
                <a:cubicBezTo>
                  <a:pt x="653018" y="92626"/>
                  <a:pt x="647543" y="90145"/>
                  <a:pt x="642549" y="90145"/>
                </a:cubicBezTo>
                <a:cubicBezTo>
                  <a:pt x="637075" y="90145"/>
                  <a:pt x="631961" y="92626"/>
                  <a:pt x="631961" y="99248"/>
                </a:cubicBezTo>
                <a:lnTo>
                  <a:pt x="631961" y="284492"/>
                </a:lnTo>
                <a:close/>
                <a:moveTo>
                  <a:pt x="803635" y="109303"/>
                </a:moveTo>
                <a:cubicBezTo>
                  <a:pt x="841463" y="109303"/>
                  <a:pt x="859073" y="126808"/>
                  <a:pt x="859073" y="168567"/>
                </a:cubicBezTo>
                <a:lnTo>
                  <a:pt x="859073" y="284492"/>
                </a:lnTo>
                <a:cubicBezTo>
                  <a:pt x="859073" y="291237"/>
                  <a:pt x="864071" y="293722"/>
                  <a:pt x="869541" y="293722"/>
                </a:cubicBezTo>
                <a:cubicBezTo>
                  <a:pt x="874540" y="293722"/>
                  <a:pt x="880010" y="291237"/>
                  <a:pt x="880010" y="284492"/>
                </a:cubicBezTo>
                <a:lnTo>
                  <a:pt x="880010" y="168567"/>
                </a:lnTo>
                <a:cubicBezTo>
                  <a:pt x="880010" y="122670"/>
                  <a:pt x="860739" y="90141"/>
                  <a:pt x="803635" y="90141"/>
                </a:cubicBezTo>
                <a:cubicBezTo>
                  <a:pt x="789358" y="90141"/>
                  <a:pt x="769253" y="92622"/>
                  <a:pt x="750815" y="108001"/>
                </a:cubicBezTo>
                <a:cubicBezTo>
                  <a:pt x="749502" y="108829"/>
                  <a:pt x="747364" y="110959"/>
                  <a:pt x="746531" y="110959"/>
                </a:cubicBezTo>
                <a:cubicBezTo>
                  <a:pt x="744865" y="110959"/>
                  <a:pt x="744507" y="109653"/>
                  <a:pt x="744507" y="108001"/>
                </a:cubicBezTo>
                <a:lnTo>
                  <a:pt x="744507" y="8283"/>
                </a:lnTo>
                <a:cubicBezTo>
                  <a:pt x="744507" y="2012"/>
                  <a:pt x="738200" y="0"/>
                  <a:pt x="734039" y="0"/>
                </a:cubicBezTo>
                <a:cubicBezTo>
                  <a:pt x="728564" y="0"/>
                  <a:pt x="723451" y="2485"/>
                  <a:pt x="723451" y="9108"/>
                </a:cubicBezTo>
                <a:lnTo>
                  <a:pt x="723451" y="284488"/>
                </a:lnTo>
                <a:cubicBezTo>
                  <a:pt x="723451" y="291233"/>
                  <a:pt x="728564" y="293718"/>
                  <a:pt x="734039" y="293718"/>
                </a:cubicBezTo>
                <a:cubicBezTo>
                  <a:pt x="739033" y="293718"/>
                  <a:pt x="744507" y="291233"/>
                  <a:pt x="744507" y="284488"/>
                </a:cubicBezTo>
                <a:lnTo>
                  <a:pt x="744507" y="165253"/>
                </a:lnTo>
                <a:cubicBezTo>
                  <a:pt x="744507" y="141003"/>
                  <a:pt x="751644" y="109303"/>
                  <a:pt x="803635" y="109303"/>
                </a:cubicBezTo>
                <a:close/>
                <a:moveTo>
                  <a:pt x="1005980" y="274556"/>
                </a:moveTo>
                <a:cubicBezTo>
                  <a:pt x="968147" y="274556"/>
                  <a:pt x="950538" y="257051"/>
                  <a:pt x="950538" y="215292"/>
                </a:cubicBezTo>
                <a:lnTo>
                  <a:pt x="950538" y="99248"/>
                </a:lnTo>
                <a:cubicBezTo>
                  <a:pt x="950538" y="92626"/>
                  <a:pt x="945543" y="90145"/>
                  <a:pt x="940069" y="90145"/>
                </a:cubicBezTo>
                <a:cubicBezTo>
                  <a:pt x="935075" y="90145"/>
                  <a:pt x="929600" y="92626"/>
                  <a:pt x="929600" y="99248"/>
                </a:cubicBezTo>
                <a:lnTo>
                  <a:pt x="929600" y="215292"/>
                </a:lnTo>
                <a:cubicBezTo>
                  <a:pt x="929600" y="261188"/>
                  <a:pt x="948876" y="293722"/>
                  <a:pt x="1005980" y="293722"/>
                </a:cubicBezTo>
                <a:cubicBezTo>
                  <a:pt x="1020257" y="293722"/>
                  <a:pt x="1040361" y="291237"/>
                  <a:pt x="1058800" y="275739"/>
                </a:cubicBezTo>
                <a:cubicBezTo>
                  <a:pt x="1060109" y="274911"/>
                  <a:pt x="1062132" y="272899"/>
                  <a:pt x="1063084" y="272899"/>
                </a:cubicBezTo>
                <a:cubicBezTo>
                  <a:pt x="1064746" y="272899"/>
                  <a:pt x="1065107" y="274083"/>
                  <a:pt x="1065107" y="275739"/>
                </a:cubicBezTo>
                <a:lnTo>
                  <a:pt x="1065107" y="285443"/>
                </a:lnTo>
                <a:cubicBezTo>
                  <a:pt x="1065107" y="291592"/>
                  <a:pt x="1071410" y="293726"/>
                  <a:pt x="1075576" y="293726"/>
                </a:cubicBezTo>
                <a:cubicBezTo>
                  <a:pt x="1081046" y="293726"/>
                  <a:pt x="1086159" y="291241"/>
                  <a:pt x="1086159" y="284496"/>
                </a:cubicBezTo>
                <a:lnTo>
                  <a:pt x="1086159" y="99252"/>
                </a:lnTo>
                <a:cubicBezTo>
                  <a:pt x="1086159" y="92630"/>
                  <a:pt x="1081046" y="90149"/>
                  <a:pt x="1075576" y="90149"/>
                </a:cubicBezTo>
                <a:cubicBezTo>
                  <a:pt x="1070577" y="90149"/>
                  <a:pt x="1065107" y="92630"/>
                  <a:pt x="1065107" y="99252"/>
                </a:cubicBezTo>
                <a:lnTo>
                  <a:pt x="1065107" y="218609"/>
                </a:lnTo>
                <a:cubicBezTo>
                  <a:pt x="1065107" y="242859"/>
                  <a:pt x="1057971" y="274560"/>
                  <a:pt x="1005980" y="274560"/>
                </a:cubicBezTo>
                <a:close/>
                <a:moveTo>
                  <a:pt x="1169203" y="191874"/>
                </a:moveTo>
                <a:cubicBezTo>
                  <a:pt x="1169203" y="143492"/>
                  <a:pt x="1173841" y="109307"/>
                  <a:pt x="1228803" y="109307"/>
                </a:cubicBezTo>
                <a:cubicBezTo>
                  <a:pt x="1283769" y="109307"/>
                  <a:pt x="1288406" y="143492"/>
                  <a:pt x="1288406" y="191874"/>
                </a:cubicBezTo>
                <a:cubicBezTo>
                  <a:pt x="1288406" y="240370"/>
                  <a:pt x="1283769" y="274556"/>
                  <a:pt x="1228803" y="274556"/>
                </a:cubicBezTo>
                <a:cubicBezTo>
                  <a:pt x="1173841" y="274556"/>
                  <a:pt x="1169203" y="240370"/>
                  <a:pt x="1169203" y="191874"/>
                </a:cubicBezTo>
                <a:close/>
                <a:moveTo>
                  <a:pt x="1148266" y="191874"/>
                </a:moveTo>
                <a:cubicBezTo>
                  <a:pt x="1148266" y="249482"/>
                  <a:pt x="1159211" y="293722"/>
                  <a:pt x="1228803" y="293722"/>
                </a:cubicBezTo>
                <a:cubicBezTo>
                  <a:pt x="1298518" y="293722"/>
                  <a:pt x="1309343" y="249478"/>
                  <a:pt x="1309343" y="191874"/>
                </a:cubicBezTo>
                <a:cubicBezTo>
                  <a:pt x="1309343" y="134263"/>
                  <a:pt x="1298518" y="90145"/>
                  <a:pt x="1228803" y="90145"/>
                </a:cubicBezTo>
                <a:cubicBezTo>
                  <a:pt x="1159211" y="90145"/>
                  <a:pt x="1148266" y="134263"/>
                  <a:pt x="1148266" y="191874"/>
                </a:cubicBezTo>
                <a:close/>
                <a:moveTo>
                  <a:pt x="1411778" y="293722"/>
                </a:moveTo>
                <a:cubicBezTo>
                  <a:pt x="1421061" y="293722"/>
                  <a:pt x="1425579" y="290763"/>
                  <a:pt x="1425579" y="283309"/>
                </a:cubicBezTo>
                <a:cubicBezTo>
                  <a:pt x="1425579" y="277041"/>
                  <a:pt x="1421894" y="274083"/>
                  <a:pt x="1416776" y="274083"/>
                </a:cubicBezTo>
                <a:cubicBezTo>
                  <a:pt x="1399647" y="274083"/>
                  <a:pt x="1392506" y="268284"/>
                  <a:pt x="1392506" y="249478"/>
                </a:cubicBezTo>
                <a:lnTo>
                  <a:pt x="1392506" y="9112"/>
                </a:lnTo>
                <a:cubicBezTo>
                  <a:pt x="1392506" y="2489"/>
                  <a:pt x="1387032" y="4"/>
                  <a:pt x="1382038" y="4"/>
                </a:cubicBezTo>
                <a:cubicBezTo>
                  <a:pt x="1376563" y="4"/>
                  <a:pt x="1371450" y="2489"/>
                  <a:pt x="1371450" y="9112"/>
                </a:cubicBezTo>
                <a:lnTo>
                  <a:pt x="1371450" y="252436"/>
                </a:lnTo>
                <a:cubicBezTo>
                  <a:pt x="1371450" y="284137"/>
                  <a:pt x="1389531" y="293722"/>
                  <a:pt x="1411778" y="293722"/>
                </a:cubicBezTo>
                <a:close/>
                <a:moveTo>
                  <a:pt x="1530517" y="274556"/>
                </a:moveTo>
                <a:cubicBezTo>
                  <a:pt x="1507441" y="274556"/>
                  <a:pt x="1495302" y="262490"/>
                  <a:pt x="1495302" y="242027"/>
                </a:cubicBezTo>
                <a:lnTo>
                  <a:pt x="1495302" y="114746"/>
                </a:lnTo>
                <a:cubicBezTo>
                  <a:pt x="1495302" y="111788"/>
                  <a:pt x="1496611" y="110959"/>
                  <a:pt x="1499110" y="110959"/>
                </a:cubicBezTo>
                <a:lnTo>
                  <a:pt x="1531350" y="110959"/>
                </a:lnTo>
                <a:cubicBezTo>
                  <a:pt x="1537657" y="110959"/>
                  <a:pt x="1539799" y="105989"/>
                  <a:pt x="1539799" y="101378"/>
                </a:cubicBezTo>
                <a:cubicBezTo>
                  <a:pt x="1539799" y="96294"/>
                  <a:pt x="1537657" y="91797"/>
                  <a:pt x="1531350" y="91797"/>
                </a:cubicBezTo>
                <a:lnTo>
                  <a:pt x="1499110" y="91797"/>
                </a:lnTo>
                <a:cubicBezTo>
                  <a:pt x="1496611" y="91797"/>
                  <a:pt x="1495302" y="90969"/>
                  <a:pt x="1495302" y="88011"/>
                </a:cubicBezTo>
                <a:lnTo>
                  <a:pt x="1495302" y="33717"/>
                </a:lnTo>
                <a:cubicBezTo>
                  <a:pt x="1495302" y="27094"/>
                  <a:pt x="1489832" y="24609"/>
                  <a:pt x="1484833" y="24609"/>
                </a:cubicBezTo>
                <a:cubicBezTo>
                  <a:pt x="1479363" y="24609"/>
                  <a:pt x="1474364" y="27094"/>
                  <a:pt x="1474364" y="33717"/>
                </a:cubicBezTo>
                <a:lnTo>
                  <a:pt x="1474364" y="88839"/>
                </a:lnTo>
                <a:cubicBezTo>
                  <a:pt x="1474364" y="90969"/>
                  <a:pt x="1472579" y="91797"/>
                  <a:pt x="1470556" y="91797"/>
                </a:cubicBezTo>
                <a:lnTo>
                  <a:pt x="1442359" y="91797"/>
                </a:lnTo>
                <a:cubicBezTo>
                  <a:pt x="1436175" y="91797"/>
                  <a:pt x="1434033" y="96294"/>
                  <a:pt x="1434033" y="101378"/>
                </a:cubicBezTo>
                <a:cubicBezTo>
                  <a:pt x="1434033" y="105989"/>
                  <a:pt x="1436171" y="110959"/>
                  <a:pt x="1442359" y="110959"/>
                </a:cubicBezTo>
                <a:lnTo>
                  <a:pt x="1470556" y="110959"/>
                </a:lnTo>
                <a:cubicBezTo>
                  <a:pt x="1472579" y="110959"/>
                  <a:pt x="1474364" y="111314"/>
                  <a:pt x="1474364" y="113440"/>
                </a:cubicBezTo>
                <a:lnTo>
                  <a:pt x="1474364" y="237408"/>
                </a:lnTo>
                <a:cubicBezTo>
                  <a:pt x="1474364" y="273254"/>
                  <a:pt x="1493164" y="293718"/>
                  <a:pt x="1530517" y="293718"/>
                </a:cubicBezTo>
                <a:cubicBezTo>
                  <a:pt x="1537300" y="293718"/>
                  <a:pt x="1539799" y="288748"/>
                  <a:pt x="1539799" y="284137"/>
                </a:cubicBezTo>
                <a:cubicBezTo>
                  <a:pt x="1539799" y="279167"/>
                  <a:pt x="1537300" y="274556"/>
                  <a:pt x="1530517" y="274556"/>
                </a:cubicBezTo>
                <a:close/>
                <a:moveTo>
                  <a:pt x="1593899" y="191874"/>
                </a:moveTo>
                <a:cubicBezTo>
                  <a:pt x="1593899" y="143492"/>
                  <a:pt x="1598537" y="109307"/>
                  <a:pt x="1653499" y="109307"/>
                </a:cubicBezTo>
                <a:cubicBezTo>
                  <a:pt x="1708465" y="109307"/>
                  <a:pt x="1713102" y="143492"/>
                  <a:pt x="1713102" y="191874"/>
                </a:cubicBezTo>
                <a:cubicBezTo>
                  <a:pt x="1713102" y="240370"/>
                  <a:pt x="1708465" y="274556"/>
                  <a:pt x="1653499" y="274556"/>
                </a:cubicBezTo>
                <a:cubicBezTo>
                  <a:pt x="1598537" y="274556"/>
                  <a:pt x="1593899" y="240370"/>
                  <a:pt x="1593899" y="191874"/>
                </a:cubicBezTo>
                <a:close/>
                <a:moveTo>
                  <a:pt x="1572962" y="191874"/>
                </a:moveTo>
                <a:cubicBezTo>
                  <a:pt x="1572962" y="249482"/>
                  <a:pt x="1583907" y="293722"/>
                  <a:pt x="1653499" y="293722"/>
                </a:cubicBezTo>
                <a:cubicBezTo>
                  <a:pt x="1723214" y="293722"/>
                  <a:pt x="1734039" y="249478"/>
                  <a:pt x="1734039" y="191874"/>
                </a:cubicBezTo>
                <a:cubicBezTo>
                  <a:pt x="1734039" y="134263"/>
                  <a:pt x="1723214" y="90145"/>
                  <a:pt x="1653499" y="90145"/>
                </a:cubicBezTo>
                <a:cubicBezTo>
                  <a:pt x="1583907" y="90145"/>
                  <a:pt x="1572962" y="134263"/>
                  <a:pt x="1572962" y="191874"/>
                </a:cubicBezTo>
                <a:close/>
                <a:moveTo>
                  <a:pt x="1836474" y="293722"/>
                </a:moveTo>
                <a:cubicBezTo>
                  <a:pt x="1845756" y="293722"/>
                  <a:pt x="1850275" y="290763"/>
                  <a:pt x="1850275" y="283309"/>
                </a:cubicBezTo>
                <a:cubicBezTo>
                  <a:pt x="1850275" y="277041"/>
                  <a:pt x="1846590" y="274083"/>
                  <a:pt x="1841472" y="274083"/>
                </a:cubicBezTo>
                <a:cubicBezTo>
                  <a:pt x="1824343" y="274083"/>
                  <a:pt x="1817202" y="268284"/>
                  <a:pt x="1817202" y="249478"/>
                </a:cubicBezTo>
                <a:lnTo>
                  <a:pt x="1817202" y="9112"/>
                </a:lnTo>
                <a:cubicBezTo>
                  <a:pt x="1817202" y="2489"/>
                  <a:pt x="1811728" y="4"/>
                  <a:pt x="1806734" y="4"/>
                </a:cubicBezTo>
                <a:cubicBezTo>
                  <a:pt x="1801259" y="4"/>
                  <a:pt x="1796146" y="2489"/>
                  <a:pt x="1796146" y="9112"/>
                </a:cubicBezTo>
                <a:lnTo>
                  <a:pt x="1796146" y="252436"/>
                </a:lnTo>
                <a:cubicBezTo>
                  <a:pt x="1796146" y="284137"/>
                  <a:pt x="1814227" y="293722"/>
                  <a:pt x="1836474" y="293722"/>
                </a:cubicBezTo>
                <a:close/>
                <a:moveTo>
                  <a:pt x="2011951" y="221563"/>
                </a:moveTo>
                <a:cubicBezTo>
                  <a:pt x="2011951" y="249951"/>
                  <a:pt x="1994346" y="274556"/>
                  <a:pt x="1952348" y="274556"/>
                </a:cubicBezTo>
                <a:cubicBezTo>
                  <a:pt x="1916300" y="274556"/>
                  <a:pt x="1900357" y="259063"/>
                  <a:pt x="1900357" y="236110"/>
                </a:cubicBezTo>
                <a:cubicBezTo>
                  <a:pt x="1900357" y="202753"/>
                  <a:pt x="1929740" y="197783"/>
                  <a:pt x="1962460" y="197783"/>
                </a:cubicBezTo>
                <a:lnTo>
                  <a:pt x="2008143" y="197783"/>
                </a:lnTo>
                <a:cubicBezTo>
                  <a:pt x="2011114" y="197783"/>
                  <a:pt x="2011951" y="198966"/>
                  <a:pt x="2011951" y="201447"/>
                </a:cubicBezTo>
                <a:lnTo>
                  <a:pt x="2011951" y="221559"/>
                </a:lnTo>
                <a:close/>
                <a:moveTo>
                  <a:pt x="2043472" y="275384"/>
                </a:moveTo>
                <a:cubicBezTo>
                  <a:pt x="2037169" y="275384"/>
                  <a:pt x="2033365" y="271598"/>
                  <a:pt x="2033365" y="262849"/>
                </a:cubicBezTo>
                <a:lnTo>
                  <a:pt x="2033365" y="170223"/>
                </a:lnTo>
                <a:cubicBezTo>
                  <a:pt x="2033365" y="122201"/>
                  <a:pt x="2019088" y="90145"/>
                  <a:pt x="1958655" y="90145"/>
                </a:cubicBezTo>
                <a:cubicBezTo>
                  <a:pt x="1937242" y="90145"/>
                  <a:pt x="1914158" y="94282"/>
                  <a:pt x="1895244" y="108005"/>
                </a:cubicBezTo>
                <a:cubicBezTo>
                  <a:pt x="1891559" y="110490"/>
                  <a:pt x="1890246" y="113918"/>
                  <a:pt x="1890246" y="116403"/>
                </a:cubicBezTo>
                <a:cubicBezTo>
                  <a:pt x="1890246" y="121372"/>
                  <a:pt x="1894887" y="128113"/>
                  <a:pt x="1899881" y="128113"/>
                </a:cubicBezTo>
                <a:cubicBezTo>
                  <a:pt x="1902023" y="128113"/>
                  <a:pt x="1903214" y="127285"/>
                  <a:pt x="1904043" y="126812"/>
                </a:cubicBezTo>
                <a:cubicBezTo>
                  <a:pt x="1919629" y="117586"/>
                  <a:pt x="1933069" y="109307"/>
                  <a:pt x="1957814" y="109307"/>
                </a:cubicBezTo>
                <a:cubicBezTo>
                  <a:pt x="1994695" y="109307"/>
                  <a:pt x="2011471" y="125159"/>
                  <a:pt x="2011471" y="160647"/>
                </a:cubicBezTo>
                <a:lnTo>
                  <a:pt x="2011471" y="174842"/>
                </a:lnTo>
                <a:cubicBezTo>
                  <a:pt x="2011471" y="176850"/>
                  <a:pt x="2011110" y="178507"/>
                  <a:pt x="2007782" y="178507"/>
                </a:cubicBezTo>
                <a:lnTo>
                  <a:pt x="1959484" y="178507"/>
                </a:lnTo>
                <a:cubicBezTo>
                  <a:pt x="1918319" y="178507"/>
                  <a:pt x="1879301" y="188561"/>
                  <a:pt x="1879301" y="237412"/>
                </a:cubicBezTo>
                <a:cubicBezTo>
                  <a:pt x="1879301" y="264975"/>
                  <a:pt x="1898219" y="293722"/>
                  <a:pt x="1946873" y="293722"/>
                </a:cubicBezTo>
                <a:cubicBezTo>
                  <a:pt x="1977094" y="293722"/>
                  <a:pt x="1992200" y="285794"/>
                  <a:pt x="2007786" y="272899"/>
                </a:cubicBezTo>
                <a:cubicBezTo>
                  <a:pt x="2009809" y="271247"/>
                  <a:pt x="2011951" y="268639"/>
                  <a:pt x="2013260" y="268639"/>
                </a:cubicBezTo>
                <a:cubicBezTo>
                  <a:pt x="2014094" y="268639"/>
                  <a:pt x="2014446" y="269113"/>
                  <a:pt x="2014922" y="271598"/>
                </a:cubicBezTo>
                <a:cubicBezTo>
                  <a:pt x="2017779" y="285439"/>
                  <a:pt x="2026581" y="293722"/>
                  <a:pt x="2041334" y="293722"/>
                </a:cubicBezTo>
                <a:cubicBezTo>
                  <a:pt x="2054778" y="293722"/>
                  <a:pt x="2058587" y="291237"/>
                  <a:pt x="2058587" y="284141"/>
                </a:cubicBezTo>
                <a:cubicBezTo>
                  <a:pt x="2058587" y="278698"/>
                  <a:pt x="2055968" y="275384"/>
                  <a:pt x="2051450" y="275384"/>
                </a:cubicBezTo>
                <a:lnTo>
                  <a:pt x="2043477" y="275384"/>
                </a:lnTo>
                <a:close/>
                <a:moveTo>
                  <a:pt x="2130797" y="15857"/>
                </a:moveTo>
                <a:cubicBezTo>
                  <a:pt x="2130797" y="6627"/>
                  <a:pt x="2124017" y="4"/>
                  <a:pt x="2114858" y="4"/>
                </a:cubicBezTo>
                <a:cubicBezTo>
                  <a:pt x="2105099" y="4"/>
                  <a:pt x="2098438" y="6627"/>
                  <a:pt x="2098438" y="15857"/>
                </a:cubicBezTo>
                <a:cubicBezTo>
                  <a:pt x="2098438" y="25433"/>
                  <a:pt x="2105099" y="32060"/>
                  <a:pt x="2114858" y="32060"/>
                </a:cubicBezTo>
                <a:cubicBezTo>
                  <a:pt x="2124017" y="32060"/>
                  <a:pt x="2130797" y="25437"/>
                  <a:pt x="2130797" y="15857"/>
                </a:cubicBezTo>
                <a:close/>
                <a:moveTo>
                  <a:pt x="2104270" y="284492"/>
                </a:moveTo>
                <a:cubicBezTo>
                  <a:pt x="2104270" y="291237"/>
                  <a:pt x="2109383" y="293722"/>
                  <a:pt x="2114858" y="293722"/>
                </a:cubicBezTo>
                <a:cubicBezTo>
                  <a:pt x="2119852" y="293722"/>
                  <a:pt x="2125326" y="291237"/>
                  <a:pt x="2125326" y="284492"/>
                </a:cubicBezTo>
                <a:lnTo>
                  <a:pt x="2125326" y="99248"/>
                </a:lnTo>
                <a:cubicBezTo>
                  <a:pt x="2125326" y="92626"/>
                  <a:pt x="2119852" y="90145"/>
                  <a:pt x="2114858" y="90145"/>
                </a:cubicBezTo>
                <a:cubicBezTo>
                  <a:pt x="2109383" y="90145"/>
                  <a:pt x="2104270" y="92626"/>
                  <a:pt x="2104270" y="99248"/>
                </a:cubicBezTo>
                <a:lnTo>
                  <a:pt x="2104270" y="284492"/>
                </a:lnTo>
                <a:close/>
                <a:moveTo>
                  <a:pt x="2263328" y="274556"/>
                </a:moveTo>
                <a:cubicBezTo>
                  <a:pt x="2240253" y="274556"/>
                  <a:pt x="2228114" y="262490"/>
                  <a:pt x="2228114" y="242027"/>
                </a:cubicBezTo>
                <a:lnTo>
                  <a:pt x="2228114" y="114746"/>
                </a:lnTo>
                <a:cubicBezTo>
                  <a:pt x="2228114" y="111788"/>
                  <a:pt x="2229423" y="110959"/>
                  <a:pt x="2231922" y="110959"/>
                </a:cubicBezTo>
                <a:lnTo>
                  <a:pt x="2264161" y="110959"/>
                </a:lnTo>
                <a:cubicBezTo>
                  <a:pt x="2270469" y="110959"/>
                  <a:pt x="2272611" y="105989"/>
                  <a:pt x="2272611" y="101378"/>
                </a:cubicBezTo>
                <a:cubicBezTo>
                  <a:pt x="2272611" y="96294"/>
                  <a:pt x="2270469" y="91797"/>
                  <a:pt x="2264161" y="91797"/>
                </a:cubicBezTo>
                <a:lnTo>
                  <a:pt x="2231922" y="91797"/>
                </a:lnTo>
                <a:cubicBezTo>
                  <a:pt x="2229423" y="91797"/>
                  <a:pt x="2228114" y="90969"/>
                  <a:pt x="2228114" y="88011"/>
                </a:cubicBezTo>
                <a:lnTo>
                  <a:pt x="2228114" y="33717"/>
                </a:lnTo>
                <a:cubicBezTo>
                  <a:pt x="2228114" y="27094"/>
                  <a:pt x="2222643" y="24609"/>
                  <a:pt x="2217645" y="24609"/>
                </a:cubicBezTo>
                <a:cubicBezTo>
                  <a:pt x="2212175" y="24609"/>
                  <a:pt x="2207176" y="27094"/>
                  <a:pt x="2207176" y="33717"/>
                </a:cubicBezTo>
                <a:lnTo>
                  <a:pt x="2207176" y="88839"/>
                </a:lnTo>
                <a:cubicBezTo>
                  <a:pt x="2207176" y="90969"/>
                  <a:pt x="2205391" y="91797"/>
                  <a:pt x="2203368" y="91797"/>
                </a:cubicBezTo>
                <a:lnTo>
                  <a:pt x="2175171" y="91797"/>
                </a:lnTo>
                <a:cubicBezTo>
                  <a:pt x="2168987" y="91797"/>
                  <a:pt x="2166844" y="96294"/>
                  <a:pt x="2166844" y="101378"/>
                </a:cubicBezTo>
                <a:cubicBezTo>
                  <a:pt x="2166844" y="105989"/>
                  <a:pt x="2168982" y="110959"/>
                  <a:pt x="2175171" y="110959"/>
                </a:cubicBezTo>
                <a:lnTo>
                  <a:pt x="2203368" y="110959"/>
                </a:lnTo>
                <a:cubicBezTo>
                  <a:pt x="2205391" y="110959"/>
                  <a:pt x="2207176" y="111314"/>
                  <a:pt x="2207176" y="113440"/>
                </a:cubicBezTo>
                <a:lnTo>
                  <a:pt x="2207176" y="237408"/>
                </a:lnTo>
                <a:cubicBezTo>
                  <a:pt x="2207176" y="273254"/>
                  <a:pt x="2225976" y="293718"/>
                  <a:pt x="2263328" y="293718"/>
                </a:cubicBezTo>
                <a:cubicBezTo>
                  <a:pt x="2270112" y="293718"/>
                  <a:pt x="2272611" y="288748"/>
                  <a:pt x="2272611" y="284137"/>
                </a:cubicBezTo>
                <a:cubicBezTo>
                  <a:pt x="2272611" y="279167"/>
                  <a:pt x="2270112" y="274556"/>
                  <a:pt x="2263328" y="274556"/>
                </a:cubicBezTo>
                <a:close/>
                <a:moveTo>
                  <a:pt x="2326711" y="191874"/>
                </a:moveTo>
                <a:cubicBezTo>
                  <a:pt x="2326711" y="143492"/>
                  <a:pt x="2331349" y="109307"/>
                  <a:pt x="2386310" y="109307"/>
                </a:cubicBezTo>
                <a:cubicBezTo>
                  <a:pt x="2441276" y="109307"/>
                  <a:pt x="2445914" y="143492"/>
                  <a:pt x="2445914" y="191874"/>
                </a:cubicBezTo>
                <a:cubicBezTo>
                  <a:pt x="2445914" y="240370"/>
                  <a:pt x="2441276" y="274556"/>
                  <a:pt x="2386310" y="274556"/>
                </a:cubicBezTo>
                <a:cubicBezTo>
                  <a:pt x="2331349" y="274556"/>
                  <a:pt x="2326711" y="240370"/>
                  <a:pt x="2326711" y="191874"/>
                </a:cubicBezTo>
                <a:close/>
                <a:moveTo>
                  <a:pt x="2305774" y="191874"/>
                </a:moveTo>
                <a:cubicBezTo>
                  <a:pt x="2305774" y="249482"/>
                  <a:pt x="2316718" y="293722"/>
                  <a:pt x="2386310" y="293722"/>
                </a:cubicBezTo>
                <a:cubicBezTo>
                  <a:pt x="2456025" y="293722"/>
                  <a:pt x="2466851" y="249478"/>
                  <a:pt x="2466851" y="191874"/>
                </a:cubicBezTo>
                <a:cubicBezTo>
                  <a:pt x="2466851" y="134263"/>
                  <a:pt x="2456025" y="90145"/>
                  <a:pt x="2386310" y="90145"/>
                </a:cubicBezTo>
                <a:cubicBezTo>
                  <a:pt x="2316718" y="90145"/>
                  <a:pt x="2305774" y="134263"/>
                  <a:pt x="2305774" y="191874"/>
                </a:cubicBezTo>
                <a:close/>
                <a:moveTo>
                  <a:pt x="2522650" y="268639"/>
                </a:moveTo>
                <a:cubicBezTo>
                  <a:pt x="2536927" y="282007"/>
                  <a:pt x="2560007" y="293722"/>
                  <a:pt x="2590223" y="293722"/>
                </a:cubicBezTo>
                <a:cubicBezTo>
                  <a:pt x="2628889" y="293722"/>
                  <a:pt x="2659109" y="274083"/>
                  <a:pt x="2659109" y="237771"/>
                </a:cubicBezTo>
                <a:cubicBezTo>
                  <a:pt x="2659109" y="211509"/>
                  <a:pt x="2643999" y="195661"/>
                  <a:pt x="2606166" y="183591"/>
                </a:cubicBezTo>
                <a:lnTo>
                  <a:pt x="2578564" y="174838"/>
                </a:lnTo>
                <a:cubicBezTo>
                  <a:pt x="2555841" y="167742"/>
                  <a:pt x="2543707" y="160169"/>
                  <a:pt x="2543707" y="143137"/>
                </a:cubicBezTo>
                <a:cubicBezTo>
                  <a:pt x="2543707" y="121372"/>
                  <a:pt x="2561788" y="109303"/>
                  <a:pt x="2590223" y="109303"/>
                </a:cubicBezTo>
                <a:cubicBezTo>
                  <a:pt x="2604143" y="109303"/>
                  <a:pt x="2617111" y="112261"/>
                  <a:pt x="2633050" y="121013"/>
                </a:cubicBezTo>
                <a:cubicBezTo>
                  <a:pt x="2635549" y="122197"/>
                  <a:pt x="2636858" y="122670"/>
                  <a:pt x="2639358" y="122670"/>
                </a:cubicBezTo>
                <a:cubicBezTo>
                  <a:pt x="2643519" y="122670"/>
                  <a:pt x="2648993" y="117586"/>
                  <a:pt x="2648993" y="111788"/>
                </a:cubicBezTo>
                <a:cubicBezTo>
                  <a:pt x="2648993" y="108829"/>
                  <a:pt x="2647327" y="105989"/>
                  <a:pt x="2643519" y="103863"/>
                </a:cubicBezTo>
                <a:cubicBezTo>
                  <a:pt x="2631388" y="95935"/>
                  <a:pt x="2611279" y="90141"/>
                  <a:pt x="2590223" y="90141"/>
                </a:cubicBezTo>
                <a:cubicBezTo>
                  <a:pt x="2550847" y="90141"/>
                  <a:pt x="2522650" y="108829"/>
                  <a:pt x="2522650" y="143133"/>
                </a:cubicBezTo>
                <a:cubicBezTo>
                  <a:pt x="2522650" y="170578"/>
                  <a:pt x="2541569" y="185243"/>
                  <a:pt x="2574284" y="194824"/>
                </a:cubicBezTo>
                <a:lnTo>
                  <a:pt x="2602481" y="203226"/>
                </a:lnTo>
                <a:cubicBezTo>
                  <a:pt x="2629246" y="211150"/>
                  <a:pt x="2638171" y="221559"/>
                  <a:pt x="2638171" y="237767"/>
                </a:cubicBezTo>
                <a:cubicBezTo>
                  <a:pt x="2638171" y="261539"/>
                  <a:pt x="2618420" y="274552"/>
                  <a:pt x="2590223" y="274552"/>
                </a:cubicBezTo>
                <a:cubicBezTo>
                  <a:pt x="2564291" y="274552"/>
                  <a:pt x="2549538" y="265322"/>
                  <a:pt x="2537403" y="254913"/>
                </a:cubicBezTo>
                <a:cubicBezTo>
                  <a:pt x="2533242" y="251599"/>
                  <a:pt x="2532409" y="250302"/>
                  <a:pt x="2528958" y="250302"/>
                </a:cubicBezTo>
                <a:cubicBezTo>
                  <a:pt x="2523963" y="250302"/>
                  <a:pt x="2518489" y="255745"/>
                  <a:pt x="2518489" y="261184"/>
                </a:cubicBezTo>
                <a:cubicBezTo>
                  <a:pt x="2518489" y="264143"/>
                  <a:pt x="2519798" y="265795"/>
                  <a:pt x="2522650" y="268635"/>
                </a:cubicBezTo>
                <a:close/>
                <a:moveTo>
                  <a:pt x="2781184" y="274556"/>
                </a:moveTo>
                <a:cubicBezTo>
                  <a:pt x="2758109" y="274556"/>
                  <a:pt x="2745970" y="262490"/>
                  <a:pt x="2745970" y="242027"/>
                </a:cubicBezTo>
                <a:lnTo>
                  <a:pt x="2745970" y="114746"/>
                </a:lnTo>
                <a:cubicBezTo>
                  <a:pt x="2745970" y="111788"/>
                  <a:pt x="2747279" y="110959"/>
                  <a:pt x="2749778" y="110959"/>
                </a:cubicBezTo>
                <a:lnTo>
                  <a:pt x="2782017" y="110959"/>
                </a:lnTo>
                <a:cubicBezTo>
                  <a:pt x="2788325" y="110959"/>
                  <a:pt x="2790467" y="105989"/>
                  <a:pt x="2790467" y="101378"/>
                </a:cubicBezTo>
                <a:cubicBezTo>
                  <a:pt x="2790467" y="96294"/>
                  <a:pt x="2788325" y="91797"/>
                  <a:pt x="2782017" y="91797"/>
                </a:cubicBezTo>
                <a:lnTo>
                  <a:pt x="2749778" y="91797"/>
                </a:lnTo>
                <a:cubicBezTo>
                  <a:pt x="2747279" y="91797"/>
                  <a:pt x="2745970" y="90969"/>
                  <a:pt x="2745970" y="88011"/>
                </a:cubicBezTo>
                <a:lnTo>
                  <a:pt x="2745970" y="33717"/>
                </a:lnTo>
                <a:cubicBezTo>
                  <a:pt x="2745970" y="27094"/>
                  <a:pt x="2740499" y="24609"/>
                  <a:pt x="2735501" y="24609"/>
                </a:cubicBezTo>
                <a:cubicBezTo>
                  <a:pt x="2730031" y="24609"/>
                  <a:pt x="2725032" y="27094"/>
                  <a:pt x="2725032" y="33717"/>
                </a:cubicBezTo>
                <a:lnTo>
                  <a:pt x="2725032" y="88839"/>
                </a:lnTo>
                <a:cubicBezTo>
                  <a:pt x="2725032" y="90969"/>
                  <a:pt x="2723247" y="91797"/>
                  <a:pt x="2721224" y="91797"/>
                </a:cubicBezTo>
                <a:lnTo>
                  <a:pt x="2693027" y="91797"/>
                </a:lnTo>
                <a:cubicBezTo>
                  <a:pt x="2686842" y="91797"/>
                  <a:pt x="2684700" y="96294"/>
                  <a:pt x="2684700" y="101378"/>
                </a:cubicBezTo>
                <a:cubicBezTo>
                  <a:pt x="2684700" y="105989"/>
                  <a:pt x="2686838" y="110959"/>
                  <a:pt x="2693027" y="110959"/>
                </a:cubicBezTo>
                <a:lnTo>
                  <a:pt x="2721224" y="110959"/>
                </a:lnTo>
                <a:cubicBezTo>
                  <a:pt x="2723247" y="110959"/>
                  <a:pt x="2725032" y="111314"/>
                  <a:pt x="2725032" y="113440"/>
                </a:cubicBezTo>
                <a:lnTo>
                  <a:pt x="2725032" y="237408"/>
                </a:lnTo>
                <a:cubicBezTo>
                  <a:pt x="2725032" y="273254"/>
                  <a:pt x="2743832" y="293718"/>
                  <a:pt x="2781184" y="293718"/>
                </a:cubicBezTo>
                <a:cubicBezTo>
                  <a:pt x="2787968" y="293718"/>
                  <a:pt x="2790467" y="288748"/>
                  <a:pt x="2790467" y="284137"/>
                </a:cubicBezTo>
                <a:cubicBezTo>
                  <a:pt x="2790467" y="279167"/>
                  <a:pt x="2787968" y="274556"/>
                  <a:pt x="2781184" y="274556"/>
                </a:cubicBezTo>
                <a:close/>
                <a:moveTo>
                  <a:pt x="2957105" y="260715"/>
                </a:moveTo>
                <a:cubicBezTo>
                  <a:pt x="2940690" y="269945"/>
                  <a:pt x="2925223" y="274556"/>
                  <a:pt x="2910113" y="274556"/>
                </a:cubicBezTo>
                <a:cubicBezTo>
                  <a:pt x="2855508" y="274556"/>
                  <a:pt x="2845872" y="250306"/>
                  <a:pt x="2844563" y="204883"/>
                </a:cubicBezTo>
                <a:cubicBezTo>
                  <a:pt x="2844563" y="203230"/>
                  <a:pt x="2845396" y="201924"/>
                  <a:pt x="2847895" y="201924"/>
                </a:cubicBezTo>
                <a:lnTo>
                  <a:pt x="2963412" y="201924"/>
                </a:lnTo>
                <a:cubicBezTo>
                  <a:pt x="2980542" y="201924"/>
                  <a:pt x="2983045" y="189863"/>
                  <a:pt x="2983045" y="177319"/>
                </a:cubicBezTo>
                <a:cubicBezTo>
                  <a:pt x="2983045" y="121372"/>
                  <a:pt x="2961270" y="90141"/>
                  <a:pt x="2904166" y="90141"/>
                </a:cubicBezTo>
                <a:cubicBezTo>
                  <a:pt x="2834931" y="90141"/>
                  <a:pt x="2823629" y="134732"/>
                  <a:pt x="2823629" y="191870"/>
                </a:cubicBezTo>
                <a:cubicBezTo>
                  <a:pt x="2823629" y="256574"/>
                  <a:pt x="2837906" y="293718"/>
                  <a:pt x="2907141" y="293718"/>
                </a:cubicBezTo>
                <a:cubicBezTo>
                  <a:pt x="2932716" y="293718"/>
                  <a:pt x="2956276" y="284961"/>
                  <a:pt x="2973405" y="273728"/>
                </a:cubicBezTo>
                <a:cubicBezTo>
                  <a:pt x="2976737" y="271598"/>
                  <a:pt x="2979351" y="268284"/>
                  <a:pt x="2979351" y="265799"/>
                </a:cubicBezTo>
                <a:cubicBezTo>
                  <a:pt x="2979351" y="260360"/>
                  <a:pt x="2974714" y="254444"/>
                  <a:pt x="2968768" y="254444"/>
                </a:cubicBezTo>
                <a:cubicBezTo>
                  <a:pt x="2965911" y="254444"/>
                  <a:pt x="2962107" y="257875"/>
                  <a:pt x="2957109" y="260715"/>
                </a:cubicBezTo>
                <a:close/>
                <a:moveTo>
                  <a:pt x="2963412" y="180278"/>
                </a:moveTo>
                <a:cubicBezTo>
                  <a:pt x="2963412" y="182289"/>
                  <a:pt x="2962103" y="182763"/>
                  <a:pt x="2960437" y="182763"/>
                </a:cubicBezTo>
                <a:lnTo>
                  <a:pt x="2847895" y="182763"/>
                </a:lnTo>
                <a:cubicBezTo>
                  <a:pt x="2845039" y="182763"/>
                  <a:pt x="2844563" y="181106"/>
                  <a:pt x="2844563" y="178976"/>
                </a:cubicBezTo>
                <a:cubicBezTo>
                  <a:pt x="2844563" y="135564"/>
                  <a:pt x="2856694" y="108829"/>
                  <a:pt x="2904162" y="108829"/>
                </a:cubicBezTo>
                <a:cubicBezTo>
                  <a:pt x="2954130" y="108829"/>
                  <a:pt x="2963408" y="138878"/>
                  <a:pt x="2963408" y="180278"/>
                </a:cubicBezTo>
                <a:close/>
                <a:moveTo>
                  <a:pt x="3123189" y="109303"/>
                </a:moveTo>
                <a:cubicBezTo>
                  <a:pt x="3161017" y="109303"/>
                  <a:pt x="3178627" y="126808"/>
                  <a:pt x="3178627" y="168567"/>
                </a:cubicBezTo>
                <a:lnTo>
                  <a:pt x="3178627" y="284492"/>
                </a:lnTo>
                <a:cubicBezTo>
                  <a:pt x="3178627" y="291237"/>
                  <a:pt x="3183625" y="293722"/>
                  <a:pt x="3189095" y="293722"/>
                </a:cubicBezTo>
                <a:cubicBezTo>
                  <a:pt x="3194094" y="293722"/>
                  <a:pt x="3199564" y="291237"/>
                  <a:pt x="3199564" y="284492"/>
                </a:cubicBezTo>
                <a:lnTo>
                  <a:pt x="3199564" y="168567"/>
                </a:lnTo>
                <a:cubicBezTo>
                  <a:pt x="3199564" y="122670"/>
                  <a:pt x="3180293" y="90141"/>
                  <a:pt x="3123189" y="90141"/>
                </a:cubicBezTo>
                <a:cubicBezTo>
                  <a:pt x="3108912" y="90141"/>
                  <a:pt x="3088807" y="92622"/>
                  <a:pt x="3070369" y="108001"/>
                </a:cubicBezTo>
                <a:cubicBezTo>
                  <a:pt x="3069056" y="108829"/>
                  <a:pt x="3066918" y="110959"/>
                  <a:pt x="3066085" y="110959"/>
                </a:cubicBezTo>
                <a:cubicBezTo>
                  <a:pt x="3064419" y="110959"/>
                  <a:pt x="3064062" y="109653"/>
                  <a:pt x="3064062" y="108001"/>
                </a:cubicBezTo>
                <a:lnTo>
                  <a:pt x="3064062" y="98420"/>
                </a:lnTo>
                <a:cubicBezTo>
                  <a:pt x="3064062" y="92148"/>
                  <a:pt x="3057754" y="90141"/>
                  <a:pt x="3053593" y="90141"/>
                </a:cubicBezTo>
                <a:cubicBezTo>
                  <a:pt x="3048118" y="90141"/>
                  <a:pt x="3043005" y="92622"/>
                  <a:pt x="3043005" y="99244"/>
                </a:cubicBezTo>
                <a:lnTo>
                  <a:pt x="3043005" y="284488"/>
                </a:lnTo>
                <a:cubicBezTo>
                  <a:pt x="3043005" y="291233"/>
                  <a:pt x="3048118" y="293718"/>
                  <a:pt x="3053593" y="293718"/>
                </a:cubicBezTo>
                <a:cubicBezTo>
                  <a:pt x="3058587" y="293718"/>
                  <a:pt x="3064062" y="291233"/>
                  <a:pt x="3064062" y="284488"/>
                </a:cubicBezTo>
                <a:lnTo>
                  <a:pt x="3064062" y="165253"/>
                </a:lnTo>
                <a:cubicBezTo>
                  <a:pt x="3064062" y="141003"/>
                  <a:pt x="3071198" y="109303"/>
                  <a:pt x="3123189" y="109303"/>
                </a:cubicBezTo>
                <a:close/>
              </a:path>
            </a:pathLst>
          </a:custGeom>
          <a:solidFill>
            <a:schemeClr val="bg1"/>
          </a:solidFill>
          <a:ln w="409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4" name="Vapaamuotoinen: Muoto 3">
            <a:extLst>
              <a:ext uri="{FF2B5EF4-FFF2-40B4-BE49-F238E27FC236}">
                <a16:creationId xmlns:a16="http://schemas.microsoft.com/office/drawing/2014/main" id="{C3ABEFA4-B286-40F4-0C86-26BE38838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4586754" y="5196801"/>
            <a:ext cx="3057745" cy="293729"/>
          </a:xfrm>
          <a:custGeom>
            <a:avLst/>
            <a:gdLst>
              <a:gd name="connsiteX0" fmla="*/ 151565 w 3057745"/>
              <a:gd name="connsiteY0" fmla="*/ 106818 h 293729"/>
              <a:gd name="connsiteX1" fmla="*/ 154536 w 3057745"/>
              <a:gd name="connsiteY1" fmla="*/ 100905 h 293729"/>
              <a:gd name="connsiteX2" fmla="*/ 143591 w 3057745"/>
              <a:gd name="connsiteY2" fmla="*/ 90141 h 293729"/>
              <a:gd name="connsiteX3" fmla="*/ 137288 w 3057745"/>
              <a:gd name="connsiteY3" fmla="*/ 92981 h 293729"/>
              <a:gd name="connsiteX4" fmla="*/ 25218 w 3057745"/>
              <a:gd name="connsiteY4" fmla="*/ 206894 h 293729"/>
              <a:gd name="connsiteX5" fmla="*/ 23080 w 3057745"/>
              <a:gd name="connsiteY5" fmla="*/ 207723 h 293729"/>
              <a:gd name="connsiteX6" fmla="*/ 21056 w 3057745"/>
              <a:gd name="connsiteY6" fmla="*/ 205238 h 293729"/>
              <a:gd name="connsiteX7" fmla="*/ 21056 w 3057745"/>
              <a:gd name="connsiteY7" fmla="*/ 9116 h 293729"/>
              <a:gd name="connsiteX8" fmla="*/ 10588 w 3057745"/>
              <a:gd name="connsiteY8" fmla="*/ 8 h 293729"/>
              <a:gd name="connsiteX9" fmla="*/ 0 w 3057745"/>
              <a:gd name="connsiteY9" fmla="*/ 9116 h 293729"/>
              <a:gd name="connsiteX10" fmla="*/ 0 w 3057745"/>
              <a:gd name="connsiteY10" fmla="*/ 284496 h 293729"/>
              <a:gd name="connsiteX11" fmla="*/ 10588 w 3057745"/>
              <a:gd name="connsiteY11" fmla="*/ 293726 h 293729"/>
              <a:gd name="connsiteX12" fmla="*/ 21056 w 3057745"/>
              <a:gd name="connsiteY12" fmla="*/ 284496 h 293729"/>
              <a:gd name="connsiteX13" fmla="*/ 21056 w 3057745"/>
              <a:gd name="connsiteY13" fmla="*/ 244038 h 293729"/>
              <a:gd name="connsiteX14" fmla="*/ 25218 w 3057745"/>
              <a:gd name="connsiteY14" fmla="*/ 234935 h 293729"/>
              <a:gd name="connsiteX15" fmla="*/ 73519 w 3057745"/>
              <a:gd name="connsiteY15" fmla="*/ 186080 h 293729"/>
              <a:gd name="connsiteX16" fmla="*/ 76375 w 3057745"/>
              <a:gd name="connsiteY16" fmla="*/ 184423 h 293729"/>
              <a:gd name="connsiteX17" fmla="*/ 78990 w 3057745"/>
              <a:gd name="connsiteY17" fmla="*/ 186080 h 293729"/>
              <a:gd name="connsiteX18" fmla="*/ 142278 w 3057745"/>
              <a:gd name="connsiteY18" fmla="*/ 289584 h 293729"/>
              <a:gd name="connsiteX19" fmla="*/ 149891 w 3057745"/>
              <a:gd name="connsiteY19" fmla="*/ 293726 h 293729"/>
              <a:gd name="connsiteX20" fmla="*/ 160716 w 3057745"/>
              <a:gd name="connsiteY20" fmla="*/ 283672 h 293729"/>
              <a:gd name="connsiteX21" fmla="*/ 159530 w 3057745"/>
              <a:gd name="connsiteY21" fmla="*/ 279175 h 293729"/>
              <a:gd name="connsiteX22" fmla="*/ 93267 w 3057745"/>
              <a:gd name="connsiteY22" fmla="*/ 171888 h 293729"/>
              <a:gd name="connsiteX23" fmla="*/ 92314 w 3057745"/>
              <a:gd name="connsiteY23" fmla="*/ 168575 h 293729"/>
              <a:gd name="connsiteX24" fmla="*/ 93267 w 3057745"/>
              <a:gd name="connsiteY24" fmla="*/ 166090 h 293729"/>
              <a:gd name="connsiteX25" fmla="*/ 151561 w 3057745"/>
              <a:gd name="connsiteY25" fmla="*/ 106826 h 293729"/>
              <a:gd name="connsiteX26" fmla="*/ 329505 w 3057745"/>
              <a:gd name="connsiteY26" fmla="*/ 260715 h 293729"/>
              <a:gd name="connsiteX27" fmla="*/ 282512 w 3057745"/>
              <a:gd name="connsiteY27" fmla="*/ 274556 h 293729"/>
              <a:gd name="connsiteX28" fmla="*/ 216963 w 3057745"/>
              <a:gd name="connsiteY28" fmla="*/ 204883 h 293729"/>
              <a:gd name="connsiteX29" fmla="*/ 220295 w 3057745"/>
              <a:gd name="connsiteY29" fmla="*/ 201924 h 293729"/>
              <a:gd name="connsiteX30" fmla="*/ 335812 w 3057745"/>
              <a:gd name="connsiteY30" fmla="*/ 201924 h 293729"/>
              <a:gd name="connsiteX31" fmla="*/ 355445 w 3057745"/>
              <a:gd name="connsiteY31" fmla="*/ 177319 h 293729"/>
              <a:gd name="connsiteX32" fmla="*/ 276566 w 3057745"/>
              <a:gd name="connsiteY32" fmla="*/ 90141 h 293729"/>
              <a:gd name="connsiteX33" fmla="*/ 196029 w 3057745"/>
              <a:gd name="connsiteY33" fmla="*/ 191870 h 293729"/>
              <a:gd name="connsiteX34" fmla="*/ 279541 w 3057745"/>
              <a:gd name="connsiteY34" fmla="*/ 293718 h 293729"/>
              <a:gd name="connsiteX35" fmla="*/ 345805 w 3057745"/>
              <a:gd name="connsiteY35" fmla="*/ 273728 h 293729"/>
              <a:gd name="connsiteX36" fmla="*/ 351751 w 3057745"/>
              <a:gd name="connsiteY36" fmla="*/ 265799 h 293729"/>
              <a:gd name="connsiteX37" fmla="*/ 341168 w 3057745"/>
              <a:gd name="connsiteY37" fmla="*/ 254444 h 293729"/>
              <a:gd name="connsiteX38" fmla="*/ 329509 w 3057745"/>
              <a:gd name="connsiteY38" fmla="*/ 260715 h 293729"/>
              <a:gd name="connsiteX39" fmla="*/ 335812 w 3057745"/>
              <a:gd name="connsiteY39" fmla="*/ 180278 h 293729"/>
              <a:gd name="connsiteX40" fmla="*/ 332837 w 3057745"/>
              <a:gd name="connsiteY40" fmla="*/ 182763 h 293729"/>
              <a:gd name="connsiteX41" fmla="*/ 220295 w 3057745"/>
              <a:gd name="connsiteY41" fmla="*/ 182763 h 293729"/>
              <a:gd name="connsiteX42" fmla="*/ 216963 w 3057745"/>
              <a:gd name="connsiteY42" fmla="*/ 178976 h 293729"/>
              <a:gd name="connsiteX43" fmla="*/ 276562 w 3057745"/>
              <a:gd name="connsiteY43" fmla="*/ 108829 h 293729"/>
              <a:gd name="connsiteX44" fmla="*/ 335808 w 3057745"/>
              <a:gd name="connsiteY44" fmla="*/ 180278 h 293729"/>
              <a:gd name="connsiteX45" fmla="*/ 495589 w 3057745"/>
              <a:gd name="connsiteY45" fmla="*/ 109303 h 293729"/>
              <a:gd name="connsiteX46" fmla="*/ 551027 w 3057745"/>
              <a:gd name="connsiteY46" fmla="*/ 168567 h 293729"/>
              <a:gd name="connsiteX47" fmla="*/ 551027 w 3057745"/>
              <a:gd name="connsiteY47" fmla="*/ 284492 h 293729"/>
              <a:gd name="connsiteX48" fmla="*/ 561495 w 3057745"/>
              <a:gd name="connsiteY48" fmla="*/ 293722 h 293729"/>
              <a:gd name="connsiteX49" fmla="*/ 571964 w 3057745"/>
              <a:gd name="connsiteY49" fmla="*/ 284492 h 293729"/>
              <a:gd name="connsiteX50" fmla="*/ 571964 w 3057745"/>
              <a:gd name="connsiteY50" fmla="*/ 168567 h 293729"/>
              <a:gd name="connsiteX51" fmla="*/ 495589 w 3057745"/>
              <a:gd name="connsiteY51" fmla="*/ 90141 h 293729"/>
              <a:gd name="connsiteX52" fmla="*/ 442769 w 3057745"/>
              <a:gd name="connsiteY52" fmla="*/ 108001 h 293729"/>
              <a:gd name="connsiteX53" fmla="*/ 438485 w 3057745"/>
              <a:gd name="connsiteY53" fmla="*/ 110959 h 293729"/>
              <a:gd name="connsiteX54" fmla="*/ 436461 w 3057745"/>
              <a:gd name="connsiteY54" fmla="*/ 108001 h 293729"/>
              <a:gd name="connsiteX55" fmla="*/ 436461 w 3057745"/>
              <a:gd name="connsiteY55" fmla="*/ 8283 h 293729"/>
              <a:gd name="connsiteX56" fmla="*/ 425993 w 3057745"/>
              <a:gd name="connsiteY56" fmla="*/ 0 h 293729"/>
              <a:gd name="connsiteX57" fmla="*/ 415405 w 3057745"/>
              <a:gd name="connsiteY57" fmla="*/ 9108 h 293729"/>
              <a:gd name="connsiteX58" fmla="*/ 415405 w 3057745"/>
              <a:gd name="connsiteY58" fmla="*/ 284488 h 293729"/>
              <a:gd name="connsiteX59" fmla="*/ 425993 w 3057745"/>
              <a:gd name="connsiteY59" fmla="*/ 293718 h 293729"/>
              <a:gd name="connsiteX60" fmla="*/ 436461 w 3057745"/>
              <a:gd name="connsiteY60" fmla="*/ 284488 h 293729"/>
              <a:gd name="connsiteX61" fmla="*/ 436461 w 3057745"/>
              <a:gd name="connsiteY61" fmla="*/ 165253 h 293729"/>
              <a:gd name="connsiteX62" fmla="*/ 495589 w 3057745"/>
              <a:gd name="connsiteY62" fmla="*/ 109303 h 293729"/>
              <a:gd name="connsiteX63" fmla="*/ 666897 w 3057745"/>
              <a:gd name="connsiteY63" fmla="*/ 15857 h 293729"/>
              <a:gd name="connsiteX64" fmla="*/ 650958 w 3057745"/>
              <a:gd name="connsiteY64" fmla="*/ 4 h 293729"/>
              <a:gd name="connsiteX65" fmla="*/ 634539 w 3057745"/>
              <a:gd name="connsiteY65" fmla="*/ 15857 h 293729"/>
              <a:gd name="connsiteX66" fmla="*/ 650958 w 3057745"/>
              <a:gd name="connsiteY66" fmla="*/ 32060 h 293729"/>
              <a:gd name="connsiteX67" fmla="*/ 666897 w 3057745"/>
              <a:gd name="connsiteY67" fmla="*/ 15857 h 293729"/>
              <a:gd name="connsiteX68" fmla="*/ 640370 w 3057745"/>
              <a:gd name="connsiteY68" fmla="*/ 284492 h 293729"/>
              <a:gd name="connsiteX69" fmla="*/ 650958 w 3057745"/>
              <a:gd name="connsiteY69" fmla="*/ 293722 h 293729"/>
              <a:gd name="connsiteX70" fmla="*/ 661427 w 3057745"/>
              <a:gd name="connsiteY70" fmla="*/ 284492 h 293729"/>
              <a:gd name="connsiteX71" fmla="*/ 661427 w 3057745"/>
              <a:gd name="connsiteY71" fmla="*/ 99248 h 293729"/>
              <a:gd name="connsiteX72" fmla="*/ 650958 w 3057745"/>
              <a:gd name="connsiteY72" fmla="*/ 90145 h 293729"/>
              <a:gd name="connsiteX73" fmla="*/ 640370 w 3057745"/>
              <a:gd name="connsiteY73" fmla="*/ 99248 h 293729"/>
              <a:gd name="connsiteX74" fmla="*/ 640370 w 3057745"/>
              <a:gd name="connsiteY74" fmla="*/ 284492 h 293729"/>
              <a:gd name="connsiteX75" fmla="*/ 799428 w 3057745"/>
              <a:gd name="connsiteY75" fmla="*/ 274556 h 293729"/>
              <a:gd name="connsiteX76" fmla="*/ 764214 w 3057745"/>
              <a:gd name="connsiteY76" fmla="*/ 242027 h 293729"/>
              <a:gd name="connsiteX77" fmla="*/ 764214 w 3057745"/>
              <a:gd name="connsiteY77" fmla="*/ 114746 h 293729"/>
              <a:gd name="connsiteX78" fmla="*/ 768022 w 3057745"/>
              <a:gd name="connsiteY78" fmla="*/ 110959 h 293729"/>
              <a:gd name="connsiteX79" fmla="*/ 800261 w 3057745"/>
              <a:gd name="connsiteY79" fmla="*/ 110959 h 293729"/>
              <a:gd name="connsiteX80" fmla="*/ 808711 w 3057745"/>
              <a:gd name="connsiteY80" fmla="*/ 101378 h 293729"/>
              <a:gd name="connsiteX81" fmla="*/ 800261 w 3057745"/>
              <a:gd name="connsiteY81" fmla="*/ 91798 h 293729"/>
              <a:gd name="connsiteX82" fmla="*/ 768022 w 3057745"/>
              <a:gd name="connsiteY82" fmla="*/ 91798 h 293729"/>
              <a:gd name="connsiteX83" fmla="*/ 764214 w 3057745"/>
              <a:gd name="connsiteY83" fmla="*/ 88011 h 293729"/>
              <a:gd name="connsiteX84" fmla="*/ 764214 w 3057745"/>
              <a:gd name="connsiteY84" fmla="*/ 33717 h 293729"/>
              <a:gd name="connsiteX85" fmla="*/ 753745 w 3057745"/>
              <a:gd name="connsiteY85" fmla="*/ 24609 h 293729"/>
              <a:gd name="connsiteX86" fmla="*/ 743276 w 3057745"/>
              <a:gd name="connsiteY86" fmla="*/ 33717 h 293729"/>
              <a:gd name="connsiteX87" fmla="*/ 743276 w 3057745"/>
              <a:gd name="connsiteY87" fmla="*/ 88839 h 293729"/>
              <a:gd name="connsiteX88" fmla="*/ 739468 w 3057745"/>
              <a:gd name="connsiteY88" fmla="*/ 91798 h 293729"/>
              <a:gd name="connsiteX89" fmla="*/ 711271 w 3057745"/>
              <a:gd name="connsiteY89" fmla="*/ 91798 h 293729"/>
              <a:gd name="connsiteX90" fmla="*/ 702944 w 3057745"/>
              <a:gd name="connsiteY90" fmla="*/ 101378 h 293729"/>
              <a:gd name="connsiteX91" fmla="*/ 711271 w 3057745"/>
              <a:gd name="connsiteY91" fmla="*/ 110959 h 293729"/>
              <a:gd name="connsiteX92" fmla="*/ 739468 w 3057745"/>
              <a:gd name="connsiteY92" fmla="*/ 110959 h 293729"/>
              <a:gd name="connsiteX93" fmla="*/ 743276 w 3057745"/>
              <a:gd name="connsiteY93" fmla="*/ 113440 h 293729"/>
              <a:gd name="connsiteX94" fmla="*/ 743276 w 3057745"/>
              <a:gd name="connsiteY94" fmla="*/ 237408 h 293729"/>
              <a:gd name="connsiteX95" fmla="*/ 799428 w 3057745"/>
              <a:gd name="connsiteY95" fmla="*/ 293718 h 293729"/>
              <a:gd name="connsiteX96" fmla="*/ 808711 w 3057745"/>
              <a:gd name="connsiteY96" fmla="*/ 284137 h 293729"/>
              <a:gd name="connsiteX97" fmla="*/ 799428 w 3057745"/>
              <a:gd name="connsiteY97" fmla="*/ 274556 h 293729"/>
              <a:gd name="connsiteX98" fmla="*/ 921967 w 3057745"/>
              <a:gd name="connsiteY98" fmla="*/ 274556 h 293729"/>
              <a:gd name="connsiteX99" fmla="*/ 886753 w 3057745"/>
              <a:gd name="connsiteY99" fmla="*/ 242027 h 293729"/>
              <a:gd name="connsiteX100" fmla="*/ 886753 w 3057745"/>
              <a:gd name="connsiteY100" fmla="*/ 114746 h 293729"/>
              <a:gd name="connsiteX101" fmla="*/ 890561 w 3057745"/>
              <a:gd name="connsiteY101" fmla="*/ 110959 h 293729"/>
              <a:gd name="connsiteX102" fmla="*/ 922800 w 3057745"/>
              <a:gd name="connsiteY102" fmla="*/ 110959 h 293729"/>
              <a:gd name="connsiteX103" fmla="*/ 931250 w 3057745"/>
              <a:gd name="connsiteY103" fmla="*/ 101378 h 293729"/>
              <a:gd name="connsiteX104" fmla="*/ 922800 w 3057745"/>
              <a:gd name="connsiteY104" fmla="*/ 91798 h 293729"/>
              <a:gd name="connsiteX105" fmla="*/ 890561 w 3057745"/>
              <a:gd name="connsiteY105" fmla="*/ 91798 h 293729"/>
              <a:gd name="connsiteX106" fmla="*/ 886753 w 3057745"/>
              <a:gd name="connsiteY106" fmla="*/ 88011 h 293729"/>
              <a:gd name="connsiteX107" fmla="*/ 886753 w 3057745"/>
              <a:gd name="connsiteY107" fmla="*/ 33717 h 293729"/>
              <a:gd name="connsiteX108" fmla="*/ 876284 w 3057745"/>
              <a:gd name="connsiteY108" fmla="*/ 24609 h 293729"/>
              <a:gd name="connsiteX109" fmla="*/ 865815 w 3057745"/>
              <a:gd name="connsiteY109" fmla="*/ 33717 h 293729"/>
              <a:gd name="connsiteX110" fmla="*/ 865815 w 3057745"/>
              <a:gd name="connsiteY110" fmla="*/ 88839 h 293729"/>
              <a:gd name="connsiteX111" fmla="*/ 862007 w 3057745"/>
              <a:gd name="connsiteY111" fmla="*/ 91798 h 293729"/>
              <a:gd name="connsiteX112" fmla="*/ 833810 w 3057745"/>
              <a:gd name="connsiteY112" fmla="*/ 91798 h 293729"/>
              <a:gd name="connsiteX113" fmla="*/ 825483 w 3057745"/>
              <a:gd name="connsiteY113" fmla="*/ 101378 h 293729"/>
              <a:gd name="connsiteX114" fmla="*/ 833810 w 3057745"/>
              <a:gd name="connsiteY114" fmla="*/ 110959 h 293729"/>
              <a:gd name="connsiteX115" fmla="*/ 862007 w 3057745"/>
              <a:gd name="connsiteY115" fmla="*/ 110959 h 293729"/>
              <a:gd name="connsiteX116" fmla="*/ 865815 w 3057745"/>
              <a:gd name="connsiteY116" fmla="*/ 113440 h 293729"/>
              <a:gd name="connsiteX117" fmla="*/ 865815 w 3057745"/>
              <a:gd name="connsiteY117" fmla="*/ 237408 h 293729"/>
              <a:gd name="connsiteX118" fmla="*/ 921967 w 3057745"/>
              <a:gd name="connsiteY118" fmla="*/ 293718 h 293729"/>
              <a:gd name="connsiteX119" fmla="*/ 931250 w 3057745"/>
              <a:gd name="connsiteY119" fmla="*/ 284137 h 293729"/>
              <a:gd name="connsiteX120" fmla="*/ 921967 w 3057745"/>
              <a:gd name="connsiteY120" fmla="*/ 274556 h 293729"/>
              <a:gd name="connsiteX121" fmla="*/ 1088613 w 3057745"/>
              <a:gd name="connsiteY121" fmla="*/ 221563 h 293729"/>
              <a:gd name="connsiteX122" fmla="*/ 1029010 w 3057745"/>
              <a:gd name="connsiteY122" fmla="*/ 274556 h 293729"/>
              <a:gd name="connsiteX123" fmla="*/ 977019 w 3057745"/>
              <a:gd name="connsiteY123" fmla="*/ 236110 h 293729"/>
              <a:gd name="connsiteX124" fmla="*/ 1039122 w 3057745"/>
              <a:gd name="connsiteY124" fmla="*/ 197783 h 293729"/>
              <a:gd name="connsiteX125" fmla="*/ 1084805 w 3057745"/>
              <a:gd name="connsiteY125" fmla="*/ 197783 h 293729"/>
              <a:gd name="connsiteX126" fmla="*/ 1088613 w 3057745"/>
              <a:gd name="connsiteY126" fmla="*/ 201447 h 293729"/>
              <a:gd name="connsiteX127" fmla="*/ 1088613 w 3057745"/>
              <a:gd name="connsiteY127" fmla="*/ 221559 h 293729"/>
              <a:gd name="connsiteX128" fmla="*/ 1120135 w 3057745"/>
              <a:gd name="connsiteY128" fmla="*/ 275384 h 293729"/>
              <a:gd name="connsiteX129" fmla="*/ 1110027 w 3057745"/>
              <a:gd name="connsiteY129" fmla="*/ 262849 h 293729"/>
              <a:gd name="connsiteX130" fmla="*/ 1110027 w 3057745"/>
              <a:gd name="connsiteY130" fmla="*/ 170223 h 293729"/>
              <a:gd name="connsiteX131" fmla="*/ 1035318 w 3057745"/>
              <a:gd name="connsiteY131" fmla="*/ 90145 h 293729"/>
              <a:gd name="connsiteX132" fmla="*/ 971906 w 3057745"/>
              <a:gd name="connsiteY132" fmla="*/ 108005 h 293729"/>
              <a:gd name="connsiteX133" fmla="*/ 966908 w 3057745"/>
              <a:gd name="connsiteY133" fmla="*/ 116402 h 293729"/>
              <a:gd name="connsiteX134" fmla="*/ 976543 w 3057745"/>
              <a:gd name="connsiteY134" fmla="*/ 128113 h 293729"/>
              <a:gd name="connsiteX135" fmla="*/ 980705 w 3057745"/>
              <a:gd name="connsiteY135" fmla="*/ 126812 h 293729"/>
              <a:gd name="connsiteX136" fmla="*/ 1034476 w 3057745"/>
              <a:gd name="connsiteY136" fmla="*/ 109307 h 293729"/>
              <a:gd name="connsiteX137" fmla="*/ 1088133 w 3057745"/>
              <a:gd name="connsiteY137" fmla="*/ 160647 h 293729"/>
              <a:gd name="connsiteX138" fmla="*/ 1088133 w 3057745"/>
              <a:gd name="connsiteY138" fmla="*/ 174842 h 293729"/>
              <a:gd name="connsiteX139" fmla="*/ 1084444 w 3057745"/>
              <a:gd name="connsiteY139" fmla="*/ 178507 h 293729"/>
              <a:gd name="connsiteX140" fmla="*/ 1036147 w 3057745"/>
              <a:gd name="connsiteY140" fmla="*/ 178507 h 293729"/>
              <a:gd name="connsiteX141" fmla="*/ 955963 w 3057745"/>
              <a:gd name="connsiteY141" fmla="*/ 237412 h 293729"/>
              <a:gd name="connsiteX142" fmla="*/ 1023536 w 3057745"/>
              <a:gd name="connsiteY142" fmla="*/ 293722 h 293729"/>
              <a:gd name="connsiteX143" fmla="*/ 1084448 w 3057745"/>
              <a:gd name="connsiteY143" fmla="*/ 272899 h 293729"/>
              <a:gd name="connsiteX144" fmla="*/ 1089923 w 3057745"/>
              <a:gd name="connsiteY144" fmla="*/ 268639 h 293729"/>
              <a:gd name="connsiteX145" fmla="*/ 1091585 w 3057745"/>
              <a:gd name="connsiteY145" fmla="*/ 271598 h 293729"/>
              <a:gd name="connsiteX146" fmla="*/ 1117997 w 3057745"/>
              <a:gd name="connsiteY146" fmla="*/ 293722 h 293729"/>
              <a:gd name="connsiteX147" fmla="*/ 1135249 w 3057745"/>
              <a:gd name="connsiteY147" fmla="*/ 284141 h 293729"/>
              <a:gd name="connsiteX148" fmla="*/ 1128112 w 3057745"/>
              <a:gd name="connsiteY148" fmla="*/ 275384 h 293729"/>
              <a:gd name="connsiteX149" fmla="*/ 1120139 w 3057745"/>
              <a:gd name="connsiteY149" fmla="*/ 275384 h 293729"/>
              <a:gd name="connsiteX150" fmla="*/ 1014376 w 3057745"/>
              <a:gd name="connsiteY150" fmla="*/ 24964 h 293729"/>
              <a:gd name="connsiteX151" fmla="*/ 998433 w 3057745"/>
              <a:gd name="connsiteY151" fmla="*/ 9116 h 293729"/>
              <a:gd name="connsiteX152" fmla="*/ 982018 w 3057745"/>
              <a:gd name="connsiteY152" fmla="*/ 24964 h 293729"/>
              <a:gd name="connsiteX153" fmla="*/ 998433 w 3057745"/>
              <a:gd name="connsiteY153" fmla="*/ 41290 h 293729"/>
              <a:gd name="connsiteX154" fmla="*/ 1014376 w 3057745"/>
              <a:gd name="connsiteY154" fmla="*/ 24964 h 293729"/>
              <a:gd name="connsiteX155" fmla="*/ 1093251 w 3057745"/>
              <a:gd name="connsiteY155" fmla="*/ 24964 h 293729"/>
              <a:gd name="connsiteX156" fmla="*/ 1077308 w 3057745"/>
              <a:gd name="connsiteY156" fmla="*/ 9116 h 293729"/>
              <a:gd name="connsiteX157" fmla="*/ 1060892 w 3057745"/>
              <a:gd name="connsiteY157" fmla="*/ 24964 h 293729"/>
              <a:gd name="connsiteX158" fmla="*/ 1077308 w 3057745"/>
              <a:gd name="connsiteY158" fmla="*/ 41290 h 293729"/>
              <a:gd name="connsiteX159" fmla="*/ 1093251 w 3057745"/>
              <a:gd name="connsiteY159" fmla="*/ 24964 h 293729"/>
              <a:gd name="connsiteX160" fmla="*/ 1452052 w 3057745"/>
              <a:gd name="connsiteY160" fmla="*/ 284496 h 293729"/>
              <a:gd name="connsiteX161" fmla="*/ 1462521 w 3057745"/>
              <a:gd name="connsiteY161" fmla="*/ 293726 h 293729"/>
              <a:gd name="connsiteX162" fmla="*/ 1473109 w 3057745"/>
              <a:gd name="connsiteY162" fmla="*/ 284496 h 293729"/>
              <a:gd name="connsiteX163" fmla="*/ 1473109 w 3057745"/>
              <a:gd name="connsiteY163" fmla="*/ 168571 h 293729"/>
              <a:gd name="connsiteX164" fmla="*/ 1396733 w 3057745"/>
              <a:gd name="connsiteY164" fmla="*/ 90145 h 293729"/>
              <a:gd name="connsiteX165" fmla="*/ 1332017 w 3057745"/>
              <a:gd name="connsiteY165" fmla="*/ 113918 h 293729"/>
              <a:gd name="connsiteX166" fmla="*/ 1327018 w 3057745"/>
              <a:gd name="connsiteY166" fmla="*/ 116402 h 293729"/>
              <a:gd name="connsiteX167" fmla="*/ 1321548 w 3057745"/>
              <a:gd name="connsiteY167" fmla="*/ 113089 h 293729"/>
              <a:gd name="connsiteX168" fmla="*/ 1261112 w 3057745"/>
              <a:gd name="connsiteY168" fmla="*/ 90145 h 293729"/>
              <a:gd name="connsiteX169" fmla="*/ 1208292 w 3057745"/>
              <a:gd name="connsiteY169" fmla="*/ 108005 h 293729"/>
              <a:gd name="connsiteX170" fmla="*/ 1204008 w 3057745"/>
              <a:gd name="connsiteY170" fmla="*/ 110963 h 293729"/>
              <a:gd name="connsiteX171" fmla="*/ 1201984 w 3057745"/>
              <a:gd name="connsiteY171" fmla="*/ 108005 h 293729"/>
              <a:gd name="connsiteX172" fmla="*/ 1201984 w 3057745"/>
              <a:gd name="connsiteY172" fmla="*/ 98424 h 293729"/>
              <a:gd name="connsiteX173" fmla="*/ 1191516 w 3057745"/>
              <a:gd name="connsiteY173" fmla="*/ 90145 h 293729"/>
              <a:gd name="connsiteX174" fmla="*/ 1180928 w 3057745"/>
              <a:gd name="connsiteY174" fmla="*/ 99248 h 293729"/>
              <a:gd name="connsiteX175" fmla="*/ 1180928 w 3057745"/>
              <a:gd name="connsiteY175" fmla="*/ 284492 h 293729"/>
              <a:gd name="connsiteX176" fmla="*/ 1191516 w 3057745"/>
              <a:gd name="connsiteY176" fmla="*/ 293722 h 293729"/>
              <a:gd name="connsiteX177" fmla="*/ 1201984 w 3057745"/>
              <a:gd name="connsiteY177" fmla="*/ 284492 h 293729"/>
              <a:gd name="connsiteX178" fmla="*/ 1201984 w 3057745"/>
              <a:gd name="connsiteY178" fmla="*/ 163123 h 293729"/>
              <a:gd name="connsiteX179" fmla="*/ 1261112 w 3057745"/>
              <a:gd name="connsiteY179" fmla="*/ 109303 h 293729"/>
              <a:gd name="connsiteX180" fmla="*/ 1316550 w 3057745"/>
              <a:gd name="connsiteY180" fmla="*/ 166910 h 293729"/>
              <a:gd name="connsiteX181" fmla="*/ 1316550 w 3057745"/>
              <a:gd name="connsiteY181" fmla="*/ 284492 h 293729"/>
              <a:gd name="connsiteX182" fmla="*/ 1327018 w 3057745"/>
              <a:gd name="connsiteY182" fmla="*/ 293722 h 293729"/>
              <a:gd name="connsiteX183" fmla="*/ 1337487 w 3057745"/>
              <a:gd name="connsiteY183" fmla="*/ 284492 h 293729"/>
              <a:gd name="connsiteX184" fmla="*/ 1337487 w 3057745"/>
              <a:gd name="connsiteY184" fmla="*/ 168567 h 293729"/>
              <a:gd name="connsiteX185" fmla="*/ 1396733 w 3057745"/>
              <a:gd name="connsiteY185" fmla="*/ 109303 h 293729"/>
              <a:gd name="connsiteX186" fmla="*/ 1452048 w 3057745"/>
              <a:gd name="connsiteY186" fmla="*/ 168567 h 293729"/>
              <a:gd name="connsiteX187" fmla="*/ 1452048 w 3057745"/>
              <a:gd name="connsiteY187" fmla="*/ 284492 h 293729"/>
              <a:gd name="connsiteX188" fmla="*/ 1567927 w 3057745"/>
              <a:gd name="connsiteY188" fmla="*/ 15861 h 293729"/>
              <a:gd name="connsiteX189" fmla="*/ 1551988 w 3057745"/>
              <a:gd name="connsiteY189" fmla="*/ 8 h 293729"/>
              <a:gd name="connsiteX190" fmla="*/ 1535568 w 3057745"/>
              <a:gd name="connsiteY190" fmla="*/ 15861 h 293729"/>
              <a:gd name="connsiteX191" fmla="*/ 1551988 w 3057745"/>
              <a:gd name="connsiteY191" fmla="*/ 32064 h 293729"/>
              <a:gd name="connsiteX192" fmla="*/ 1567927 w 3057745"/>
              <a:gd name="connsiteY192" fmla="*/ 15861 h 293729"/>
              <a:gd name="connsiteX193" fmla="*/ 1541400 w 3057745"/>
              <a:gd name="connsiteY193" fmla="*/ 284496 h 293729"/>
              <a:gd name="connsiteX194" fmla="*/ 1551988 w 3057745"/>
              <a:gd name="connsiteY194" fmla="*/ 293726 h 293729"/>
              <a:gd name="connsiteX195" fmla="*/ 1562456 w 3057745"/>
              <a:gd name="connsiteY195" fmla="*/ 284496 h 293729"/>
              <a:gd name="connsiteX196" fmla="*/ 1562456 w 3057745"/>
              <a:gd name="connsiteY196" fmla="*/ 99252 h 293729"/>
              <a:gd name="connsiteX197" fmla="*/ 1551988 w 3057745"/>
              <a:gd name="connsiteY197" fmla="*/ 90149 h 293729"/>
              <a:gd name="connsiteX198" fmla="*/ 1541400 w 3057745"/>
              <a:gd name="connsiteY198" fmla="*/ 99252 h 293729"/>
              <a:gd name="connsiteX199" fmla="*/ 1541400 w 3057745"/>
              <a:gd name="connsiteY199" fmla="*/ 284496 h 293729"/>
              <a:gd name="connsiteX200" fmla="*/ 1626582 w 3057745"/>
              <a:gd name="connsiteY200" fmla="*/ 268643 h 293729"/>
              <a:gd name="connsiteX201" fmla="*/ 1694155 w 3057745"/>
              <a:gd name="connsiteY201" fmla="*/ 293726 h 293729"/>
              <a:gd name="connsiteX202" fmla="*/ 1763041 w 3057745"/>
              <a:gd name="connsiteY202" fmla="*/ 237775 h 293729"/>
              <a:gd name="connsiteX203" fmla="*/ 1710098 w 3057745"/>
              <a:gd name="connsiteY203" fmla="*/ 183595 h 293729"/>
              <a:gd name="connsiteX204" fmla="*/ 1682496 w 3057745"/>
              <a:gd name="connsiteY204" fmla="*/ 174842 h 293729"/>
              <a:gd name="connsiteX205" fmla="*/ 1647638 w 3057745"/>
              <a:gd name="connsiteY205" fmla="*/ 143142 h 293729"/>
              <a:gd name="connsiteX206" fmla="*/ 1694155 w 3057745"/>
              <a:gd name="connsiteY206" fmla="*/ 109307 h 293729"/>
              <a:gd name="connsiteX207" fmla="*/ 1736982 w 3057745"/>
              <a:gd name="connsiteY207" fmla="*/ 121017 h 293729"/>
              <a:gd name="connsiteX208" fmla="*/ 1743289 w 3057745"/>
              <a:gd name="connsiteY208" fmla="*/ 122674 h 293729"/>
              <a:gd name="connsiteX209" fmla="*/ 1752925 w 3057745"/>
              <a:gd name="connsiteY209" fmla="*/ 111792 h 293729"/>
              <a:gd name="connsiteX210" fmla="*/ 1747451 w 3057745"/>
              <a:gd name="connsiteY210" fmla="*/ 103867 h 293729"/>
              <a:gd name="connsiteX211" fmla="*/ 1694155 w 3057745"/>
              <a:gd name="connsiteY211" fmla="*/ 90145 h 293729"/>
              <a:gd name="connsiteX212" fmla="*/ 1626582 w 3057745"/>
              <a:gd name="connsiteY212" fmla="*/ 143137 h 293729"/>
              <a:gd name="connsiteX213" fmla="*/ 1678216 w 3057745"/>
              <a:gd name="connsiteY213" fmla="*/ 194828 h 293729"/>
              <a:gd name="connsiteX214" fmla="*/ 1706413 w 3057745"/>
              <a:gd name="connsiteY214" fmla="*/ 203230 h 293729"/>
              <a:gd name="connsiteX215" fmla="*/ 1742103 w 3057745"/>
              <a:gd name="connsiteY215" fmla="*/ 237771 h 293729"/>
              <a:gd name="connsiteX216" fmla="*/ 1694155 w 3057745"/>
              <a:gd name="connsiteY216" fmla="*/ 274556 h 293729"/>
              <a:gd name="connsiteX217" fmla="*/ 1641335 w 3057745"/>
              <a:gd name="connsiteY217" fmla="*/ 254917 h 293729"/>
              <a:gd name="connsiteX218" fmla="*/ 1632889 w 3057745"/>
              <a:gd name="connsiteY218" fmla="*/ 250306 h 293729"/>
              <a:gd name="connsiteX219" fmla="*/ 1622421 w 3057745"/>
              <a:gd name="connsiteY219" fmla="*/ 261189 h 293729"/>
              <a:gd name="connsiteX220" fmla="*/ 1626582 w 3057745"/>
              <a:gd name="connsiteY220" fmla="*/ 268639 h 293729"/>
              <a:gd name="connsiteX221" fmla="*/ 1921266 w 3057745"/>
              <a:gd name="connsiteY221" fmla="*/ 102211 h 293729"/>
              <a:gd name="connsiteX222" fmla="*/ 1899852 w 3057745"/>
              <a:gd name="connsiteY222" fmla="*/ 90149 h 293729"/>
              <a:gd name="connsiteX223" fmla="*/ 1850361 w 3057745"/>
              <a:gd name="connsiteY223" fmla="*/ 107181 h 293729"/>
              <a:gd name="connsiteX224" fmla="*/ 1846077 w 3057745"/>
              <a:gd name="connsiteY224" fmla="*/ 110967 h 293729"/>
              <a:gd name="connsiteX225" fmla="*/ 1844053 w 3057745"/>
              <a:gd name="connsiteY225" fmla="*/ 108009 h 293729"/>
              <a:gd name="connsiteX226" fmla="*/ 1844053 w 3057745"/>
              <a:gd name="connsiteY226" fmla="*/ 99252 h 293729"/>
              <a:gd name="connsiteX227" fmla="*/ 1833585 w 3057745"/>
              <a:gd name="connsiteY227" fmla="*/ 90149 h 293729"/>
              <a:gd name="connsiteX228" fmla="*/ 1822997 w 3057745"/>
              <a:gd name="connsiteY228" fmla="*/ 99252 h 293729"/>
              <a:gd name="connsiteX229" fmla="*/ 1822997 w 3057745"/>
              <a:gd name="connsiteY229" fmla="*/ 284496 h 293729"/>
              <a:gd name="connsiteX230" fmla="*/ 1833585 w 3057745"/>
              <a:gd name="connsiteY230" fmla="*/ 293726 h 293729"/>
              <a:gd name="connsiteX231" fmla="*/ 1844053 w 3057745"/>
              <a:gd name="connsiteY231" fmla="*/ 284496 h 293729"/>
              <a:gd name="connsiteX232" fmla="*/ 1844053 w 3057745"/>
              <a:gd name="connsiteY232" fmla="*/ 188565 h 293729"/>
              <a:gd name="connsiteX233" fmla="*/ 1896873 w 3057745"/>
              <a:gd name="connsiteY233" fmla="*/ 112265 h 293729"/>
              <a:gd name="connsiteX234" fmla="*/ 1910793 w 3057745"/>
              <a:gd name="connsiteY234" fmla="*/ 112620 h 293729"/>
              <a:gd name="connsiteX235" fmla="*/ 1921262 w 3057745"/>
              <a:gd name="connsiteY235" fmla="*/ 102211 h 293729"/>
              <a:gd name="connsiteX236" fmla="*/ 2076520 w 3057745"/>
              <a:gd name="connsiteY236" fmla="*/ 221568 h 293729"/>
              <a:gd name="connsiteX237" fmla="*/ 2016917 w 3057745"/>
              <a:gd name="connsiteY237" fmla="*/ 274560 h 293729"/>
              <a:gd name="connsiteX238" fmla="*/ 1964926 w 3057745"/>
              <a:gd name="connsiteY238" fmla="*/ 236114 h 293729"/>
              <a:gd name="connsiteX239" fmla="*/ 2027029 w 3057745"/>
              <a:gd name="connsiteY239" fmla="*/ 197787 h 293729"/>
              <a:gd name="connsiteX240" fmla="*/ 2072712 w 3057745"/>
              <a:gd name="connsiteY240" fmla="*/ 197787 h 293729"/>
              <a:gd name="connsiteX241" fmla="*/ 2076520 w 3057745"/>
              <a:gd name="connsiteY241" fmla="*/ 201451 h 293729"/>
              <a:gd name="connsiteX242" fmla="*/ 2076520 w 3057745"/>
              <a:gd name="connsiteY242" fmla="*/ 221563 h 293729"/>
              <a:gd name="connsiteX243" fmla="*/ 2108041 w 3057745"/>
              <a:gd name="connsiteY243" fmla="*/ 275388 h 293729"/>
              <a:gd name="connsiteX244" fmla="*/ 2097934 w 3057745"/>
              <a:gd name="connsiteY244" fmla="*/ 262853 h 293729"/>
              <a:gd name="connsiteX245" fmla="*/ 2097934 w 3057745"/>
              <a:gd name="connsiteY245" fmla="*/ 170227 h 293729"/>
              <a:gd name="connsiteX246" fmla="*/ 2023224 w 3057745"/>
              <a:gd name="connsiteY246" fmla="*/ 90149 h 293729"/>
              <a:gd name="connsiteX247" fmla="*/ 1959813 w 3057745"/>
              <a:gd name="connsiteY247" fmla="*/ 108009 h 293729"/>
              <a:gd name="connsiteX248" fmla="*/ 1954814 w 3057745"/>
              <a:gd name="connsiteY248" fmla="*/ 116407 h 293729"/>
              <a:gd name="connsiteX249" fmla="*/ 1964450 w 3057745"/>
              <a:gd name="connsiteY249" fmla="*/ 128117 h 293729"/>
              <a:gd name="connsiteX250" fmla="*/ 1968611 w 3057745"/>
              <a:gd name="connsiteY250" fmla="*/ 126816 h 293729"/>
              <a:gd name="connsiteX251" fmla="*/ 2022383 w 3057745"/>
              <a:gd name="connsiteY251" fmla="*/ 109311 h 293729"/>
              <a:gd name="connsiteX252" fmla="*/ 2076040 w 3057745"/>
              <a:gd name="connsiteY252" fmla="*/ 160651 h 293729"/>
              <a:gd name="connsiteX253" fmla="*/ 2076040 w 3057745"/>
              <a:gd name="connsiteY253" fmla="*/ 174847 h 293729"/>
              <a:gd name="connsiteX254" fmla="*/ 2072351 w 3057745"/>
              <a:gd name="connsiteY254" fmla="*/ 178511 h 293729"/>
              <a:gd name="connsiteX255" fmla="*/ 2024053 w 3057745"/>
              <a:gd name="connsiteY255" fmla="*/ 178511 h 293729"/>
              <a:gd name="connsiteX256" fmla="*/ 1943870 w 3057745"/>
              <a:gd name="connsiteY256" fmla="*/ 237416 h 293729"/>
              <a:gd name="connsiteX257" fmla="*/ 2011442 w 3057745"/>
              <a:gd name="connsiteY257" fmla="*/ 293726 h 293729"/>
              <a:gd name="connsiteX258" fmla="*/ 2072355 w 3057745"/>
              <a:gd name="connsiteY258" fmla="*/ 272903 h 293729"/>
              <a:gd name="connsiteX259" fmla="*/ 2077829 w 3057745"/>
              <a:gd name="connsiteY259" fmla="*/ 268643 h 293729"/>
              <a:gd name="connsiteX260" fmla="*/ 2079491 w 3057745"/>
              <a:gd name="connsiteY260" fmla="*/ 271602 h 293729"/>
              <a:gd name="connsiteX261" fmla="*/ 2105903 w 3057745"/>
              <a:gd name="connsiteY261" fmla="*/ 293726 h 293729"/>
              <a:gd name="connsiteX262" fmla="*/ 2123155 w 3057745"/>
              <a:gd name="connsiteY262" fmla="*/ 284145 h 293729"/>
              <a:gd name="connsiteX263" fmla="*/ 2116019 w 3057745"/>
              <a:gd name="connsiteY263" fmla="*/ 275388 h 293729"/>
              <a:gd name="connsiteX264" fmla="*/ 2108045 w 3057745"/>
              <a:gd name="connsiteY264" fmla="*/ 275388 h 293729"/>
              <a:gd name="connsiteX265" fmla="*/ 2249022 w 3057745"/>
              <a:gd name="connsiteY265" fmla="*/ 109311 h 293729"/>
              <a:gd name="connsiteX266" fmla="*/ 2304461 w 3057745"/>
              <a:gd name="connsiteY266" fmla="*/ 168575 h 293729"/>
              <a:gd name="connsiteX267" fmla="*/ 2304461 w 3057745"/>
              <a:gd name="connsiteY267" fmla="*/ 284500 h 293729"/>
              <a:gd name="connsiteX268" fmla="*/ 2314929 w 3057745"/>
              <a:gd name="connsiteY268" fmla="*/ 293730 h 293729"/>
              <a:gd name="connsiteX269" fmla="*/ 2325398 w 3057745"/>
              <a:gd name="connsiteY269" fmla="*/ 284500 h 293729"/>
              <a:gd name="connsiteX270" fmla="*/ 2325398 w 3057745"/>
              <a:gd name="connsiteY270" fmla="*/ 168575 h 293729"/>
              <a:gd name="connsiteX271" fmla="*/ 2249022 w 3057745"/>
              <a:gd name="connsiteY271" fmla="*/ 90149 h 293729"/>
              <a:gd name="connsiteX272" fmla="*/ 2196203 w 3057745"/>
              <a:gd name="connsiteY272" fmla="*/ 108009 h 293729"/>
              <a:gd name="connsiteX273" fmla="*/ 2191918 w 3057745"/>
              <a:gd name="connsiteY273" fmla="*/ 110967 h 293729"/>
              <a:gd name="connsiteX274" fmla="*/ 2189895 w 3057745"/>
              <a:gd name="connsiteY274" fmla="*/ 108009 h 293729"/>
              <a:gd name="connsiteX275" fmla="*/ 2189895 w 3057745"/>
              <a:gd name="connsiteY275" fmla="*/ 8291 h 293729"/>
              <a:gd name="connsiteX276" fmla="*/ 2179427 w 3057745"/>
              <a:gd name="connsiteY276" fmla="*/ 8 h 293729"/>
              <a:gd name="connsiteX277" fmla="*/ 2168839 w 3057745"/>
              <a:gd name="connsiteY277" fmla="*/ 9116 h 293729"/>
              <a:gd name="connsiteX278" fmla="*/ 2168839 w 3057745"/>
              <a:gd name="connsiteY278" fmla="*/ 284496 h 293729"/>
              <a:gd name="connsiteX279" fmla="*/ 2179427 w 3057745"/>
              <a:gd name="connsiteY279" fmla="*/ 293726 h 293729"/>
              <a:gd name="connsiteX280" fmla="*/ 2189895 w 3057745"/>
              <a:gd name="connsiteY280" fmla="*/ 284496 h 293729"/>
              <a:gd name="connsiteX281" fmla="*/ 2189895 w 3057745"/>
              <a:gd name="connsiteY281" fmla="*/ 165262 h 293729"/>
              <a:gd name="connsiteX282" fmla="*/ 2249022 w 3057745"/>
              <a:gd name="connsiteY282" fmla="*/ 109311 h 293729"/>
              <a:gd name="connsiteX283" fmla="*/ 2509678 w 3057745"/>
              <a:gd name="connsiteY283" fmla="*/ 221568 h 293729"/>
              <a:gd name="connsiteX284" fmla="*/ 2450075 w 3057745"/>
              <a:gd name="connsiteY284" fmla="*/ 274560 h 293729"/>
              <a:gd name="connsiteX285" fmla="*/ 2398084 w 3057745"/>
              <a:gd name="connsiteY285" fmla="*/ 236114 h 293729"/>
              <a:gd name="connsiteX286" fmla="*/ 2460187 w 3057745"/>
              <a:gd name="connsiteY286" fmla="*/ 197787 h 293729"/>
              <a:gd name="connsiteX287" fmla="*/ 2505870 w 3057745"/>
              <a:gd name="connsiteY287" fmla="*/ 197787 h 293729"/>
              <a:gd name="connsiteX288" fmla="*/ 2509678 w 3057745"/>
              <a:gd name="connsiteY288" fmla="*/ 201451 h 293729"/>
              <a:gd name="connsiteX289" fmla="*/ 2509678 w 3057745"/>
              <a:gd name="connsiteY289" fmla="*/ 221563 h 293729"/>
              <a:gd name="connsiteX290" fmla="*/ 2541199 w 3057745"/>
              <a:gd name="connsiteY290" fmla="*/ 275388 h 293729"/>
              <a:gd name="connsiteX291" fmla="*/ 2531092 w 3057745"/>
              <a:gd name="connsiteY291" fmla="*/ 262853 h 293729"/>
              <a:gd name="connsiteX292" fmla="*/ 2531092 w 3057745"/>
              <a:gd name="connsiteY292" fmla="*/ 170227 h 293729"/>
              <a:gd name="connsiteX293" fmla="*/ 2456382 w 3057745"/>
              <a:gd name="connsiteY293" fmla="*/ 90149 h 293729"/>
              <a:gd name="connsiteX294" fmla="*/ 2392971 w 3057745"/>
              <a:gd name="connsiteY294" fmla="*/ 108009 h 293729"/>
              <a:gd name="connsiteX295" fmla="*/ 2387972 w 3057745"/>
              <a:gd name="connsiteY295" fmla="*/ 116407 h 293729"/>
              <a:gd name="connsiteX296" fmla="*/ 2397608 w 3057745"/>
              <a:gd name="connsiteY296" fmla="*/ 128117 h 293729"/>
              <a:gd name="connsiteX297" fmla="*/ 2401769 w 3057745"/>
              <a:gd name="connsiteY297" fmla="*/ 126816 h 293729"/>
              <a:gd name="connsiteX298" fmla="*/ 2455541 w 3057745"/>
              <a:gd name="connsiteY298" fmla="*/ 109311 h 293729"/>
              <a:gd name="connsiteX299" fmla="*/ 2509198 w 3057745"/>
              <a:gd name="connsiteY299" fmla="*/ 160651 h 293729"/>
              <a:gd name="connsiteX300" fmla="*/ 2509198 w 3057745"/>
              <a:gd name="connsiteY300" fmla="*/ 174847 h 293729"/>
              <a:gd name="connsiteX301" fmla="*/ 2505509 w 3057745"/>
              <a:gd name="connsiteY301" fmla="*/ 178511 h 293729"/>
              <a:gd name="connsiteX302" fmla="*/ 2457211 w 3057745"/>
              <a:gd name="connsiteY302" fmla="*/ 178511 h 293729"/>
              <a:gd name="connsiteX303" fmla="*/ 2377027 w 3057745"/>
              <a:gd name="connsiteY303" fmla="*/ 237416 h 293729"/>
              <a:gd name="connsiteX304" fmla="*/ 2444600 w 3057745"/>
              <a:gd name="connsiteY304" fmla="*/ 293726 h 293729"/>
              <a:gd name="connsiteX305" fmla="*/ 2505513 w 3057745"/>
              <a:gd name="connsiteY305" fmla="*/ 272903 h 293729"/>
              <a:gd name="connsiteX306" fmla="*/ 2510987 w 3057745"/>
              <a:gd name="connsiteY306" fmla="*/ 268643 h 293729"/>
              <a:gd name="connsiteX307" fmla="*/ 2512649 w 3057745"/>
              <a:gd name="connsiteY307" fmla="*/ 271602 h 293729"/>
              <a:gd name="connsiteX308" fmla="*/ 2539061 w 3057745"/>
              <a:gd name="connsiteY308" fmla="*/ 293726 h 293729"/>
              <a:gd name="connsiteX309" fmla="*/ 2556314 w 3057745"/>
              <a:gd name="connsiteY309" fmla="*/ 284145 h 293729"/>
              <a:gd name="connsiteX310" fmla="*/ 2549177 w 3057745"/>
              <a:gd name="connsiteY310" fmla="*/ 275388 h 293729"/>
              <a:gd name="connsiteX311" fmla="*/ 2541203 w 3057745"/>
              <a:gd name="connsiteY311" fmla="*/ 275388 h 293729"/>
              <a:gd name="connsiteX312" fmla="*/ 2595689 w 3057745"/>
              <a:gd name="connsiteY312" fmla="*/ 268643 h 293729"/>
              <a:gd name="connsiteX313" fmla="*/ 2663262 w 3057745"/>
              <a:gd name="connsiteY313" fmla="*/ 293726 h 293729"/>
              <a:gd name="connsiteX314" fmla="*/ 2732148 w 3057745"/>
              <a:gd name="connsiteY314" fmla="*/ 237775 h 293729"/>
              <a:gd name="connsiteX315" fmla="*/ 2679205 w 3057745"/>
              <a:gd name="connsiteY315" fmla="*/ 183595 h 293729"/>
              <a:gd name="connsiteX316" fmla="*/ 2651603 w 3057745"/>
              <a:gd name="connsiteY316" fmla="*/ 174842 h 293729"/>
              <a:gd name="connsiteX317" fmla="*/ 2616746 w 3057745"/>
              <a:gd name="connsiteY317" fmla="*/ 143142 h 293729"/>
              <a:gd name="connsiteX318" fmla="*/ 2663262 w 3057745"/>
              <a:gd name="connsiteY318" fmla="*/ 109307 h 293729"/>
              <a:gd name="connsiteX319" fmla="*/ 2706089 w 3057745"/>
              <a:gd name="connsiteY319" fmla="*/ 121017 h 293729"/>
              <a:gd name="connsiteX320" fmla="*/ 2712397 w 3057745"/>
              <a:gd name="connsiteY320" fmla="*/ 122674 h 293729"/>
              <a:gd name="connsiteX321" fmla="*/ 2722032 w 3057745"/>
              <a:gd name="connsiteY321" fmla="*/ 111792 h 293729"/>
              <a:gd name="connsiteX322" fmla="*/ 2716558 w 3057745"/>
              <a:gd name="connsiteY322" fmla="*/ 103867 h 293729"/>
              <a:gd name="connsiteX323" fmla="*/ 2663262 w 3057745"/>
              <a:gd name="connsiteY323" fmla="*/ 90145 h 293729"/>
              <a:gd name="connsiteX324" fmla="*/ 2595689 w 3057745"/>
              <a:gd name="connsiteY324" fmla="*/ 143137 h 293729"/>
              <a:gd name="connsiteX325" fmla="*/ 2647323 w 3057745"/>
              <a:gd name="connsiteY325" fmla="*/ 194828 h 293729"/>
              <a:gd name="connsiteX326" fmla="*/ 2675520 w 3057745"/>
              <a:gd name="connsiteY326" fmla="*/ 203230 h 293729"/>
              <a:gd name="connsiteX327" fmla="*/ 2711210 w 3057745"/>
              <a:gd name="connsiteY327" fmla="*/ 237771 h 293729"/>
              <a:gd name="connsiteX328" fmla="*/ 2663262 w 3057745"/>
              <a:gd name="connsiteY328" fmla="*/ 274556 h 293729"/>
              <a:gd name="connsiteX329" fmla="*/ 2610442 w 3057745"/>
              <a:gd name="connsiteY329" fmla="*/ 254917 h 293729"/>
              <a:gd name="connsiteX330" fmla="*/ 2601997 w 3057745"/>
              <a:gd name="connsiteY330" fmla="*/ 250306 h 293729"/>
              <a:gd name="connsiteX331" fmla="*/ 2591528 w 3057745"/>
              <a:gd name="connsiteY331" fmla="*/ 261189 h 293729"/>
              <a:gd name="connsiteX332" fmla="*/ 2595689 w 3057745"/>
              <a:gd name="connsiteY332" fmla="*/ 268639 h 293729"/>
              <a:gd name="connsiteX333" fmla="*/ 2854223 w 3057745"/>
              <a:gd name="connsiteY333" fmla="*/ 274560 h 293729"/>
              <a:gd name="connsiteX334" fmla="*/ 2819009 w 3057745"/>
              <a:gd name="connsiteY334" fmla="*/ 242031 h 293729"/>
              <a:gd name="connsiteX335" fmla="*/ 2819009 w 3057745"/>
              <a:gd name="connsiteY335" fmla="*/ 114750 h 293729"/>
              <a:gd name="connsiteX336" fmla="*/ 2822817 w 3057745"/>
              <a:gd name="connsiteY336" fmla="*/ 110963 h 293729"/>
              <a:gd name="connsiteX337" fmla="*/ 2855056 w 3057745"/>
              <a:gd name="connsiteY337" fmla="*/ 110963 h 293729"/>
              <a:gd name="connsiteX338" fmla="*/ 2863506 w 3057745"/>
              <a:gd name="connsiteY338" fmla="*/ 101382 h 293729"/>
              <a:gd name="connsiteX339" fmla="*/ 2855056 w 3057745"/>
              <a:gd name="connsiteY339" fmla="*/ 91802 h 293729"/>
              <a:gd name="connsiteX340" fmla="*/ 2822817 w 3057745"/>
              <a:gd name="connsiteY340" fmla="*/ 91802 h 293729"/>
              <a:gd name="connsiteX341" fmla="*/ 2819009 w 3057745"/>
              <a:gd name="connsiteY341" fmla="*/ 88015 h 293729"/>
              <a:gd name="connsiteX342" fmla="*/ 2819009 w 3057745"/>
              <a:gd name="connsiteY342" fmla="*/ 33721 h 293729"/>
              <a:gd name="connsiteX343" fmla="*/ 2808540 w 3057745"/>
              <a:gd name="connsiteY343" fmla="*/ 24613 h 293729"/>
              <a:gd name="connsiteX344" fmla="*/ 2798071 w 3057745"/>
              <a:gd name="connsiteY344" fmla="*/ 33721 h 293729"/>
              <a:gd name="connsiteX345" fmla="*/ 2798071 w 3057745"/>
              <a:gd name="connsiteY345" fmla="*/ 88843 h 293729"/>
              <a:gd name="connsiteX346" fmla="*/ 2794263 w 3057745"/>
              <a:gd name="connsiteY346" fmla="*/ 91802 h 293729"/>
              <a:gd name="connsiteX347" fmla="*/ 2766066 w 3057745"/>
              <a:gd name="connsiteY347" fmla="*/ 91802 h 293729"/>
              <a:gd name="connsiteX348" fmla="*/ 2757739 w 3057745"/>
              <a:gd name="connsiteY348" fmla="*/ 101382 h 293729"/>
              <a:gd name="connsiteX349" fmla="*/ 2766066 w 3057745"/>
              <a:gd name="connsiteY349" fmla="*/ 110963 h 293729"/>
              <a:gd name="connsiteX350" fmla="*/ 2794263 w 3057745"/>
              <a:gd name="connsiteY350" fmla="*/ 110963 h 293729"/>
              <a:gd name="connsiteX351" fmla="*/ 2798071 w 3057745"/>
              <a:gd name="connsiteY351" fmla="*/ 113444 h 293729"/>
              <a:gd name="connsiteX352" fmla="*/ 2798071 w 3057745"/>
              <a:gd name="connsiteY352" fmla="*/ 237412 h 293729"/>
              <a:gd name="connsiteX353" fmla="*/ 2854223 w 3057745"/>
              <a:gd name="connsiteY353" fmla="*/ 293722 h 293729"/>
              <a:gd name="connsiteX354" fmla="*/ 2863506 w 3057745"/>
              <a:gd name="connsiteY354" fmla="*/ 284141 h 293729"/>
              <a:gd name="connsiteX355" fmla="*/ 2854223 w 3057745"/>
              <a:gd name="connsiteY355" fmla="*/ 274560 h 293729"/>
              <a:gd name="connsiteX356" fmla="*/ 2917606 w 3057745"/>
              <a:gd name="connsiteY356" fmla="*/ 191878 h 293729"/>
              <a:gd name="connsiteX357" fmla="*/ 2977205 w 3057745"/>
              <a:gd name="connsiteY357" fmla="*/ 109311 h 293729"/>
              <a:gd name="connsiteX358" fmla="*/ 3036808 w 3057745"/>
              <a:gd name="connsiteY358" fmla="*/ 191878 h 293729"/>
              <a:gd name="connsiteX359" fmla="*/ 2977205 w 3057745"/>
              <a:gd name="connsiteY359" fmla="*/ 274560 h 293729"/>
              <a:gd name="connsiteX360" fmla="*/ 2917606 w 3057745"/>
              <a:gd name="connsiteY360" fmla="*/ 191878 h 293729"/>
              <a:gd name="connsiteX361" fmla="*/ 2896668 w 3057745"/>
              <a:gd name="connsiteY361" fmla="*/ 191878 h 293729"/>
              <a:gd name="connsiteX362" fmla="*/ 2977205 w 3057745"/>
              <a:gd name="connsiteY362" fmla="*/ 293726 h 293729"/>
              <a:gd name="connsiteX363" fmla="*/ 3057746 w 3057745"/>
              <a:gd name="connsiteY363" fmla="*/ 191878 h 293729"/>
              <a:gd name="connsiteX364" fmla="*/ 2977205 w 3057745"/>
              <a:gd name="connsiteY364" fmla="*/ 90149 h 293729"/>
              <a:gd name="connsiteX365" fmla="*/ 2896668 w 3057745"/>
              <a:gd name="connsiteY365" fmla="*/ 191878 h 293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</a:cxnLst>
            <a:rect l="l" t="t" r="r" b="b"/>
            <a:pathLst>
              <a:path w="3057745" h="293729">
                <a:moveTo>
                  <a:pt x="151565" y="106818"/>
                </a:moveTo>
                <a:cubicBezTo>
                  <a:pt x="153227" y="104692"/>
                  <a:pt x="154536" y="103031"/>
                  <a:pt x="154536" y="100905"/>
                </a:cubicBezTo>
                <a:cubicBezTo>
                  <a:pt x="154536" y="95107"/>
                  <a:pt x="149066" y="90141"/>
                  <a:pt x="143591" y="90141"/>
                </a:cubicBezTo>
                <a:cubicBezTo>
                  <a:pt x="141453" y="90141"/>
                  <a:pt x="139430" y="90969"/>
                  <a:pt x="137288" y="92981"/>
                </a:cubicBezTo>
                <a:lnTo>
                  <a:pt x="25218" y="206894"/>
                </a:lnTo>
                <a:cubicBezTo>
                  <a:pt x="25218" y="206894"/>
                  <a:pt x="24385" y="207723"/>
                  <a:pt x="23080" y="207723"/>
                </a:cubicBezTo>
                <a:cubicBezTo>
                  <a:pt x="21056" y="207723"/>
                  <a:pt x="21056" y="205238"/>
                  <a:pt x="21056" y="205238"/>
                </a:cubicBezTo>
                <a:lnTo>
                  <a:pt x="21056" y="9116"/>
                </a:lnTo>
                <a:cubicBezTo>
                  <a:pt x="21056" y="2493"/>
                  <a:pt x="15582" y="8"/>
                  <a:pt x="10588" y="8"/>
                </a:cubicBezTo>
                <a:cubicBezTo>
                  <a:pt x="5113" y="8"/>
                  <a:pt x="0" y="2493"/>
                  <a:pt x="0" y="9116"/>
                </a:cubicBezTo>
                <a:lnTo>
                  <a:pt x="0" y="284496"/>
                </a:lnTo>
                <a:cubicBezTo>
                  <a:pt x="0" y="291241"/>
                  <a:pt x="5113" y="293726"/>
                  <a:pt x="10588" y="293726"/>
                </a:cubicBezTo>
                <a:cubicBezTo>
                  <a:pt x="15582" y="293726"/>
                  <a:pt x="21056" y="291241"/>
                  <a:pt x="21056" y="284496"/>
                </a:cubicBezTo>
                <a:lnTo>
                  <a:pt x="21056" y="244038"/>
                </a:lnTo>
                <a:cubicBezTo>
                  <a:pt x="21056" y="240374"/>
                  <a:pt x="23080" y="236943"/>
                  <a:pt x="25218" y="234935"/>
                </a:cubicBezTo>
                <a:lnTo>
                  <a:pt x="73519" y="186080"/>
                </a:lnTo>
                <a:cubicBezTo>
                  <a:pt x="73519" y="186080"/>
                  <a:pt x="75181" y="184423"/>
                  <a:pt x="76375" y="184423"/>
                </a:cubicBezTo>
                <a:cubicBezTo>
                  <a:pt x="77685" y="184423"/>
                  <a:pt x="78513" y="185256"/>
                  <a:pt x="78990" y="186080"/>
                </a:cubicBezTo>
                <a:lnTo>
                  <a:pt x="142278" y="289584"/>
                </a:lnTo>
                <a:cubicBezTo>
                  <a:pt x="143944" y="292543"/>
                  <a:pt x="146915" y="293726"/>
                  <a:pt x="149891" y="293726"/>
                </a:cubicBezTo>
                <a:cubicBezTo>
                  <a:pt x="155722" y="293726"/>
                  <a:pt x="160716" y="288756"/>
                  <a:pt x="160716" y="283672"/>
                </a:cubicBezTo>
                <a:cubicBezTo>
                  <a:pt x="160716" y="282488"/>
                  <a:pt x="160359" y="280832"/>
                  <a:pt x="159530" y="279175"/>
                </a:cubicBezTo>
                <a:lnTo>
                  <a:pt x="93267" y="171888"/>
                </a:lnTo>
                <a:cubicBezTo>
                  <a:pt x="92791" y="171060"/>
                  <a:pt x="92314" y="170232"/>
                  <a:pt x="92314" y="168575"/>
                </a:cubicBezTo>
                <a:cubicBezTo>
                  <a:pt x="92314" y="167273"/>
                  <a:pt x="93267" y="166090"/>
                  <a:pt x="93267" y="166090"/>
                </a:cubicBezTo>
                <a:lnTo>
                  <a:pt x="151561" y="106826"/>
                </a:lnTo>
                <a:close/>
                <a:moveTo>
                  <a:pt x="329505" y="260715"/>
                </a:moveTo>
                <a:cubicBezTo>
                  <a:pt x="313090" y="269945"/>
                  <a:pt x="297622" y="274556"/>
                  <a:pt x="282512" y="274556"/>
                </a:cubicBezTo>
                <a:cubicBezTo>
                  <a:pt x="227907" y="274556"/>
                  <a:pt x="218272" y="250306"/>
                  <a:pt x="216963" y="204883"/>
                </a:cubicBezTo>
                <a:cubicBezTo>
                  <a:pt x="216963" y="203230"/>
                  <a:pt x="217796" y="201924"/>
                  <a:pt x="220295" y="201924"/>
                </a:cubicBezTo>
                <a:lnTo>
                  <a:pt x="335812" y="201924"/>
                </a:lnTo>
                <a:cubicBezTo>
                  <a:pt x="352941" y="201924"/>
                  <a:pt x="355445" y="189863"/>
                  <a:pt x="355445" y="177319"/>
                </a:cubicBezTo>
                <a:cubicBezTo>
                  <a:pt x="355445" y="121372"/>
                  <a:pt x="333670" y="90141"/>
                  <a:pt x="276566" y="90141"/>
                </a:cubicBezTo>
                <a:cubicBezTo>
                  <a:pt x="207331" y="90141"/>
                  <a:pt x="196029" y="134732"/>
                  <a:pt x="196029" y="191870"/>
                </a:cubicBezTo>
                <a:cubicBezTo>
                  <a:pt x="196029" y="256574"/>
                  <a:pt x="210306" y="293718"/>
                  <a:pt x="279541" y="293718"/>
                </a:cubicBezTo>
                <a:cubicBezTo>
                  <a:pt x="305116" y="293718"/>
                  <a:pt x="328676" y="284961"/>
                  <a:pt x="345805" y="273728"/>
                </a:cubicBezTo>
                <a:cubicBezTo>
                  <a:pt x="349137" y="271598"/>
                  <a:pt x="351751" y="268284"/>
                  <a:pt x="351751" y="265799"/>
                </a:cubicBezTo>
                <a:cubicBezTo>
                  <a:pt x="351751" y="260360"/>
                  <a:pt x="347114" y="254444"/>
                  <a:pt x="341168" y="254444"/>
                </a:cubicBezTo>
                <a:cubicBezTo>
                  <a:pt x="338311" y="254444"/>
                  <a:pt x="334507" y="257875"/>
                  <a:pt x="329509" y="260715"/>
                </a:cubicBezTo>
                <a:close/>
                <a:moveTo>
                  <a:pt x="335812" y="180278"/>
                </a:moveTo>
                <a:cubicBezTo>
                  <a:pt x="335812" y="182289"/>
                  <a:pt x="334503" y="182763"/>
                  <a:pt x="332837" y="182763"/>
                </a:cubicBezTo>
                <a:lnTo>
                  <a:pt x="220295" y="182763"/>
                </a:lnTo>
                <a:cubicBezTo>
                  <a:pt x="217439" y="182763"/>
                  <a:pt x="216963" y="181106"/>
                  <a:pt x="216963" y="178976"/>
                </a:cubicBezTo>
                <a:cubicBezTo>
                  <a:pt x="216963" y="135564"/>
                  <a:pt x="229093" y="108829"/>
                  <a:pt x="276562" y="108829"/>
                </a:cubicBezTo>
                <a:cubicBezTo>
                  <a:pt x="326529" y="108829"/>
                  <a:pt x="335808" y="138878"/>
                  <a:pt x="335808" y="180278"/>
                </a:cubicBezTo>
                <a:close/>
                <a:moveTo>
                  <a:pt x="495589" y="109303"/>
                </a:moveTo>
                <a:cubicBezTo>
                  <a:pt x="533417" y="109303"/>
                  <a:pt x="551027" y="126808"/>
                  <a:pt x="551027" y="168567"/>
                </a:cubicBezTo>
                <a:lnTo>
                  <a:pt x="551027" y="284492"/>
                </a:lnTo>
                <a:cubicBezTo>
                  <a:pt x="551027" y="291237"/>
                  <a:pt x="556025" y="293722"/>
                  <a:pt x="561495" y="293722"/>
                </a:cubicBezTo>
                <a:cubicBezTo>
                  <a:pt x="566494" y="293722"/>
                  <a:pt x="571964" y="291237"/>
                  <a:pt x="571964" y="284492"/>
                </a:cubicBezTo>
                <a:lnTo>
                  <a:pt x="571964" y="168567"/>
                </a:lnTo>
                <a:cubicBezTo>
                  <a:pt x="571964" y="122670"/>
                  <a:pt x="552693" y="90141"/>
                  <a:pt x="495589" y="90141"/>
                </a:cubicBezTo>
                <a:cubicBezTo>
                  <a:pt x="481312" y="90141"/>
                  <a:pt x="461207" y="92622"/>
                  <a:pt x="442769" y="108001"/>
                </a:cubicBezTo>
                <a:cubicBezTo>
                  <a:pt x="441456" y="108829"/>
                  <a:pt x="439318" y="110959"/>
                  <a:pt x="438485" y="110959"/>
                </a:cubicBezTo>
                <a:cubicBezTo>
                  <a:pt x="436819" y="110959"/>
                  <a:pt x="436461" y="109653"/>
                  <a:pt x="436461" y="108001"/>
                </a:cubicBezTo>
                <a:lnTo>
                  <a:pt x="436461" y="8283"/>
                </a:lnTo>
                <a:cubicBezTo>
                  <a:pt x="436461" y="2012"/>
                  <a:pt x="430154" y="0"/>
                  <a:pt x="425993" y="0"/>
                </a:cubicBezTo>
                <a:cubicBezTo>
                  <a:pt x="420518" y="0"/>
                  <a:pt x="415405" y="2485"/>
                  <a:pt x="415405" y="9108"/>
                </a:cubicBezTo>
                <a:lnTo>
                  <a:pt x="415405" y="284488"/>
                </a:lnTo>
                <a:cubicBezTo>
                  <a:pt x="415405" y="291233"/>
                  <a:pt x="420518" y="293718"/>
                  <a:pt x="425993" y="293718"/>
                </a:cubicBezTo>
                <a:cubicBezTo>
                  <a:pt x="430987" y="293718"/>
                  <a:pt x="436461" y="291233"/>
                  <a:pt x="436461" y="284488"/>
                </a:cubicBezTo>
                <a:lnTo>
                  <a:pt x="436461" y="165253"/>
                </a:lnTo>
                <a:cubicBezTo>
                  <a:pt x="436461" y="141003"/>
                  <a:pt x="443598" y="109303"/>
                  <a:pt x="495589" y="109303"/>
                </a:cubicBezTo>
                <a:close/>
                <a:moveTo>
                  <a:pt x="666897" y="15857"/>
                </a:moveTo>
                <a:cubicBezTo>
                  <a:pt x="666897" y="6627"/>
                  <a:pt x="660117" y="4"/>
                  <a:pt x="650958" y="4"/>
                </a:cubicBezTo>
                <a:cubicBezTo>
                  <a:pt x="641199" y="4"/>
                  <a:pt x="634539" y="6627"/>
                  <a:pt x="634539" y="15857"/>
                </a:cubicBezTo>
                <a:cubicBezTo>
                  <a:pt x="634539" y="25433"/>
                  <a:pt x="641199" y="32060"/>
                  <a:pt x="650958" y="32060"/>
                </a:cubicBezTo>
                <a:cubicBezTo>
                  <a:pt x="660117" y="32060"/>
                  <a:pt x="666897" y="25437"/>
                  <a:pt x="666897" y="15857"/>
                </a:cubicBezTo>
                <a:close/>
                <a:moveTo>
                  <a:pt x="640370" y="284492"/>
                </a:moveTo>
                <a:cubicBezTo>
                  <a:pt x="640370" y="291237"/>
                  <a:pt x="645483" y="293722"/>
                  <a:pt x="650958" y="293722"/>
                </a:cubicBezTo>
                <a:cubicBezTo>
                  <a:pt x="655952" y="293722"/>
                  <a:pt x="661427" y="291237"/>
                  <a:pt x="661427" y="284492"/>
                </a:cubicBezTo>
                <a:lnTo>
                  <a:pt x="661427" y="99248"/>
                </a:lnTo>
                <a:cubicBezTo>
                  <a:pt x="661427" y="92626"/>
                  <a:pt x="655952" y="90145"/>
                  <a:pt x="650958" y="90145"/>
                </a:cubicBezTo>
                <a:cubicBezTo>
                  <a:pt x="645483" y="90145"/>
                  <a:pt x="640370" y="92626"/>
                  <a:pt x="640370" y="99248"/>
                </a:cubicBezTo>
                <a:lnTo>
                  <a:pt x="640370" y="284492"/>
                </a:lnTo>
                <a:close/>
                <a:moveTo>
                  <a:pt x="799428" y="274556"/>
                </a:moveTo>
                <a:cubicBezTo>
                  <a:pt x="776353" y="274556"/>
                  <a:pt x="764214" y="262490"/>
                  <a:pt x="764214" y="242027"/>
                </a:cubicBezTo>
                <a:lnTo>
                  <a:pt x="764214" y="114746"/>
                </a:lnTo>
                <a:cubicBezTo>
                  <a:pt x="764214" y="111788"/>
                  <a:pt x="765523" y="110959"/>
                  <a:pt x="768022" y="110959"/>
                </a:cubicBezTo>
                <a:lnTo>
                  <a:pt x="800261" y="110959"/>
                </a:lnTo>
                <a:cubicBezTo>
                  <a:pt x="806569" y="110959"/>
                  <a:pt x="808711" y="105989"/>
                  <a:pt x="808711" y="101378"/>
                </a:cubicBezTo>
                <a:cubicBezTo>
                  <a:pt x="808711" y="96294"/>
                  <a:pt x="806569" y="91798"/>
                  <a:pt x="800261" y="91798"/>
                </a:cubicBezTo>
                <a:lnTo>
                  <a:pt x="768022" y="91798"/>
                </a:lnTo>
                <a:cubicBezTo>
                  <a:pt x="765523" y="91798"/>
                  <a:pt x="764214" y="90969"/>
                  <a:pt x="764214" y="88011"/>
                </a:cubicBezTo>
                <a:lnTo>
                  <a:pt x="764214" y="33717"/>
                </a:lnTo>
                <a:cubicBezTo>
                  <a:pt x="764214" y="27094"/>
                  <a:pt x="758743" y="24609"/>
                  <a:pt x="753745" y="24609"/>
                </a:cubicBezTo>
                <a:cubicBezTo>
                  <a:pt x="748275" y="24609"/>
                  <a:pt x="743276" y="27094"/>
                  <a:pt x="743276" y="33717"/>
                </a:cubicBezTo>
                <a:lnTo>
                  <a:pt x="743276" y="88839"/>
                </a:lnTo>
                <a:cubicBezTo>
                  <a:pt x="743276" y="90969"/>
                  <a:pt x="741491" y="91798"/>
                  <a:pt x="739468" y="91798"/>
                </a:cubicBezTo>
                <a:lnTo>
                  <a:pt x="711271" y="91798"/>
                </a:lnTo>
                <a:cubicBezTo>
                  <a:pt x="705087" y="91798"/>
                  <a:pt x="702944" y="96294"/>
                  <a:pt x="702944" y="101378"/>
                </a:cubicBezTo>
                <a:cubicBezTo>
                  <a:pt x="702944" y="105989"/>
                  <a:pt x="705083" y="110959"/>
                  <a:pt x="711271" y="110959"/>
                </a:cubicBezTo>
                <a:lnTo>
                  <a:pt x="739468" y="110959"/>
                </a:lnTo>
                <a:cubicBezTo>
                  <a:pt x="741491" y="110959"/>
                  <a:pt x="743276" y="111314"/>
                  <a:pt x="743276" y="113440"/>
                </a:cubicBezTo>
                <a:lnTo>
                  <a:pt x="743276" y="237408"/>
                </a:lnTo>
                <a:cubicBezTo>
                  <a:pt x="743276" y="273254"/>
                  <a:pt x="762076" y="293718"/>
                  <a:pt x="799428" y="293718"/>
                </a:cubicBezTo>
                <a:cubicBezTo>
                  <a:pt x="806212" y="293718"/>
                  <a:pt x="808711" y="288748"/>
                  <a:pt x="808711" y="284137"/>
                </a:cubicBezTo>
                <a:cubicBezTo>
                  <a:pt x="808711" y="279167"/>
                  <a:pt x="806212" y="274556"/>
                  <a:pt x="799428" y="274556"/>
                </a:cubicBezTo>
                <a:close/>
                <a:moveTo>
                  <a:pt x="921967" y="274556"/>
                </a:moveTo>
                <a:cubicBezTo>
                  <a:pt x="898892" y="274556"/>
                  <a:pt x="886753" y="262490"/>
                  <a:pt x="886753" y="242027"/>
                </a:cubicBezTo>
                <a:lnTo>
                  <a:pt x="886753" y="114746"/>
                </a:lnTo>
                <a:cubicBezTo>
                  <a:pt x="886753" y="111788"/>
                  <a:pt x="888062" y="110959"/>
                  <a:pt x="890561" y="110959"/>
                </a:cubicBezTo>
                <a:lnTo>
                  <a:pt x="922800" y="110959"/>
                </a:lnTo>
                <a:cubicBezTo>
                  <a:pt x="929108" y="110959"/>
                  <a:pt x="931250" y="105989"/>
                  <a:pt x="931250" y="101378"/>
                </a:cubicBezTo>
                <a:cubicBezTo>
                  <a:pt x="931250" y="96294"/>
                  <a:pt x="929108" y="91798"/>
                  <a:pt x="922800" y="91798"/>
                </a:cubicBezTo>
                <a:lnTo>
                  <a:pt x="890561" y="91798"/>
                </a:lnTo>
                <a:cubicBezTo>
                  <a:pt x="888062" y="91798"/>
                  <a:pt x="886753" y="90969"/>
                  <a:pt x="886753" y="88011"/>
                </a:cubicBezTo>
                <a:lnTo>
                  <a:pt x="886753" y="33717"/>
                </a:lnTo>
                <a:cubicBezTo>
                  <a:pt x="886753" y="27094"/>
                  <a:pt x="881282" y="24609"/>
                  <a:pt x="876284" y="24609"/>
                </a:cubicBezTo>
                <a:cubicBezTo>
                  <a:pt x="870814" y="24609"/>
                  <a:pt x="865815" y="27094"/>
                  <a:pt x="865815" y="33717"/>
                </a:cubicBezTo>
                <a:lnTo>
                  <a:pt x="865815" y="88839"/>
                </a:lnTo>
                <a:cubicBezTo>
                  <a:pt x="865815" y="90969"/>
                  <a:pt x="864030" y="91798"/>
                  <a:pt x="862007" y="91798"/>
                </a:cubicBezTo>
                <a:lnTo>
                  <a:pt x="833810" y="91798"/>
                </a:lnTo>
                <a:cubicBezTo>
                  <a:pt x="827625" y="91798"/>
                  <a:pt x="825483" y="96294"/>
                  <a:pt x="825483" y="101378"/>
                </a:cubicBezTo>
                <a:cubicBezTo>
                  <a:pt x="825483" y="105989"/>
                  <a:pt x="827621" y="110959"/>
                  <a:pt x="833810" y="110959"/>
                </a:cubicBezTo>
                <a:lnTo>
                  <a:pt x="862007" y="110959"/>
                </a:lnTo>
                <a:cubicBezTo>
                  <a:pt x="864030" y="110959"/>
                  <a:pt x="865815" y="111314"/>
                  <a:pt x="865815" y="113440"/>
                </a:cubicBezTo>
                <a:lnTo>
                  <a:pt x="865815" y="237408"/>
                </a:lnTo>
                <a:cubicBezTo>
                  <a:pt x="865815" y="273254"/>
                  <a:pt x="884615" y="293718"/>
                  <a:pt x="921967" y="293718"/>
                </a:cubicBezTo>
                <a:cubicBezTo>
                  <a:pt x="928751" y="293718"/>
                  <a:pt x="931250" y="288748"/>
                  <a:pt x="931250" y="284137"/>
                </a:cubicBezTo>
                <a:cubicBezTo>
                  <a:pt x="931250" y="279167"/>
                  <a:pt x="928751" y="274556"/>
                  <a:pt x="921967" y="274556"/>
                </a:cubicBezTo>
                <a:close/>
                <a:moveTo>
                  <a:pt x="1088613" y="221563"/>
                </a:moveTo>
                <a:cubicBezTo>
                  <a:pt x="1088613" y="249951"/>
                  <a:pt x="1071008" y="274556"/>
                  <a:pt x="1029010" y="274556"/>
                </a:cubicBezTo>
                <a:cubicBezTo>
                  <a:pt x="992963" y="274556"/>
                  <a:pt x="977019" y="259063"/>
                  <a:pt x="977019" y="236110"/>
                </a:cubicBezTo>
                <a:cubicBezTo>
                  <a:pt x="977019" y="202753"/>
                  <a:pt x="1006402" y="197783"/>
                  <a:pt x="1039122" y="197783"/>
                </a:cubicBezTo>
                <a:lnTo>
                  <a:pt x="1084805" y="197783"/>
                </a:lnTo>
                <a:cubicBezTo>
                  <a:pt x="1087776" y="197783"/>
                  <a:pt x="1088613" y="198966"/>
                  <a:pt x="1088613" y="201447"/>
                </a:cubicBezTo>
                <a:lnTo>
                  <a:pt x="1088613" y="221559"/>
                </a:lnTo>
                <a:close/>
                <a:moveTo>
                  <a:pt x="1120135" y="275384"/>
                </a:moveTo>
                <a:cubicBezTo>
                  <a:pt x="1113831" y="275384"/>
                  <a:pt x="1110027" y="271598"/>
                  <a:pt x="1110027" y="262849"/>
                </a:cubicBezTo>
                <a:lnTo>
                  <a:pt x="1110027" y="170223"/>
                </a:lnTo>
                <a:cubicBezTo>
                  <a:pt x="1110027" y="122201"/>
                  <a:pt x="1095750" y="90145"/>
                  <a:pt x="1035318" y="90145"/>
                </a:cubicBezTo>
                <a:cubicBezTo>
                  <a:pt x="1013904" y="90145"/>
                  <a:pt x="990820" y="94282"/>
                  <a:pt x="971906" y="108005"/>
                </a:cubicBezTo>
                <a:cubicBezTo>
                  <a:pt x="968221" y="110490"/>
                  <a:pt x="966908" y="113918"/>
                  <a:pt x="966908" y="116402"/>
                </a:cubicBezTo>
                <a:cubicBezTo>
                  <a:pt x="966908" y="121372"/>
                  <a:pt x="971549" y="128113"/>
                  <a:pt x="976543" y="128113"/>
                </a:cubicBezTo>
                <a:cubicBezTo>
                  <a:pt x="978686" y="128113"/>
                  <a:pt x="979876" y="127285"/>
                  <a:pt x="980705" y="126812"/>
                </a:cubicBezTo>
                <a:cubicBezTo>
                  <a:pt x="996291" y="117586"/>
                  <a:pt x="1009731" y="109307"/>
                  <a:pt x="1034476" y="109307"/>
                </a:cubicBezTo>
                <a:cubicBezTo>
                  <a:pt x="1071357" y="109307"/>
                  <a:pt x="1088133" y="125159"/>
                  <a:pt x="1088133" y="160647"/>
                </a:cubicBezTo>
                <a:lnTo>
                  <a:pt x="1088133" y="174842"/>
                </a:lnTo>
                <a:cubicBezTo>
                  <a:pt x="1088133" y="176850"/>
                  <a:pt x="1087772" y="178507"/>
                  <a:pt x="1084444" y="178507"/>
                </a:cubicBezTo>
                <a:lnTo>
                  <a:pt x="1036147" y="178507"/>
                </a:lnTo>
                <a:cubicBezTo>
                  <a:pt x="994982" y="178507"/>
                  <a:pt x="955963" y="188561"/>
                  <a:pt x="955963" y="237412"/>
                </a:cubicBezTo>
                <a:cubicBezTo>
                  <a:pt x="955963" y="264975"/>
                  <a:pt x="974881" y="293722"/>
                  <a:pt x="1023536" y="293722"/>
                </a:cubicBezTo>
                <a:cubicBezTo>
                  <a:pt x="1053756" y="293722"/>
                  <a:pt x="1068862" y="285793"/>
                  <a:pt x="1084448" y="272899"/>
                </a:cubicBezTo>
                <a:cubicBezTo>
                  <a:pt x="1086471" y="271247"/>
                  <a:pt x="1088613" y="268639"/>
                  <a:pt x="1089923" y="268639"/>
                </a:cubicBezTo>
                <a:cubicBezTo>
                  <a:pt x="1090756" y="268639"/>
                  <a:pt x="1091109" y="269113"/>
                  <a:pt x="1091585" y="271598"/>
                </a:cubicBezTo>
                <a:cubicBezTo>
                  <a:pt x="1094441" y="285438"/>
                  <a:pt x="1103243" y="293722"/>
                  <a:pt x="1117997" y="293722"/>
                </a:cubicBezTo>
                <a:cubicBezTo>
                  <a:pt x="1131441" y="293722"/>
                  <a:pt x="1135249" y="291237"/>
                  <a:pt x="1135249" y="284141"/>
                </a:cubicBezTo>
                <a:cubicBezTo>
                  <a:pt x="1135249" y="278698"/>
                  <a:pt x="1132631" y="275384"/>
                  <a:pt x="1128112" y="275384"/>
                </a:cubicBezTo>
                <a:lnTo>
                  <a:pt x="1120139" y="275384"/>
                </a:lnTo>
                <a:close/>
                <a:moveTo>
                  <a:pt x="1014376" y="24964"/>
                </a:moveTo>
                <a:cubicBezTo>
                  <a:pt x="1014376" y="15861"/>
                  <a:pt x="1007593" y="9116"/>
                  <a:pt x="998433" y="9116"/>
                </a:cubicBezTo>
                <a:cubicBezTo>
                  <a:pt x="988678" y="9116"/>
                  <a:pt x="982018" y="15861"/>
                  <a:pt x="982018" y="24964"/>
                </a:cubicBezTo>
                <a:cubicBezTo>
                  <a:pt x="982018" y="34545"/>
                  <a:pt x="988678" y="41290"/>
                  <a:pt x="998433" y="41290"/>
                </a:cubicBezTo>
                <a:cubicBezTo>
                  <a:pt x="1007593" y="41290"/>
                  <a:pt x="1014376" y="34545"/>
                  <a:pt x="1014376" y="24964"/>
                </a:cubicBezTo>
                <a:close/>
                <a:moveTo>
                  <a:pt x="1093251" y="24964"/>
                </a:moveTo>
                <a:cubicBezTo>
                  <a:pt x="1093251" y="15861"/>
                  <a:pt x="1086467" y="9116"/>
                  <a:pt x="1077308" y="9116"/>
                </a:cubicBezTo>
                <a:cubicBezTo>
                  <a:pt x="1067676" y="9116"/>
                  <a:pt x="1060892" y="15861"/>
                  <a:pt x="1060892" y="24964"/>
                </a:cubicBezTo>
                <a:cubicBezTo>
                  <a:pt x="1060892" y="34545"/>
                  <a:pt x="1067676" y="41290"/>
                  <a:pt x="1077308" y="41290"/>
                </a:cubicBezTo>
                <a:cubicBezTo>
                  <a:pt x="1086467" y="41290"/>
                  <a:pt x="1093251" y="34545"/>
                  <a:pt x="1093251" y="24964"/>
                </a:cubicBezTo>
                <a:close/>
                <a:moveTo>
                  <a:pt x="1452052" y="284496"/>
                </a:moveTo>
                <a:cubicBezTo>
                  <a:pt x="1452052" y="291241"/>
                  <a:pt x="1457170" y="293726"/>
                  <a:pt x="1462521" y="293726"/>
                </a:cubicBezTo>
                <a:cubicBezTo>
                  <a:pt x="1467638" y="293726"/>
                  <a:pt x="1473109" y="291241"/>
                  <a:pt x="1473109" y="284496"/>
                </a:cubicBezTo>
                <a:lnTo>
                  <a:pt x="1473109" y="168571"/>
                </a:lnTo>
                <a:cubicBezTo>
                  <a:pt x="1473109" y="122674"/>
                  <a:pt x="1453718" y="90145"/>
                  <a:pt x="1396733" y="90145"/>
                </a:cubicBezTo>
                <a:cubicBezTo>
                  <a:pt x="1375677" y="90145"/>
                  <a:pt x="1352593" y="95466"/>
                  <a:pt x="1332017" y="113918"/>
                </a:cubicBezTo>
                <a:cubicBezTo>
                  <a:pt x="1329994" y="115929"/>
                  <a:pt x="1328684" y="116402"/>
                  <a:pt x="1327018" y="116402"/>
                </a:cubicBezTo>
                <a:cubicBezTo>
                  <a:pt x="1325709" y="116402"/>
                  <a:pt x="1324043" y="115929"/>
                  <a:pt x="1321548" y="113089"/>
                </a:cubicBezTo>
                <a:cubicBezTo>
                  <a:pt x="1306081" y="95462"/>
                  <a:pt x="1286333" y="90145"/>
                  <a:pt x="1261112" y="90145"/>
                </a:cubicBezTo>
                <a:cubicBezTo>
                  <a:pt x="1245168" y="90145"/>
                  <a:pt x="1225060" y="93458"/>
                  <a:pt x="1208292" y="108005"/>
                </a:cubicBezTo>
                <a:cubicBezTo>
                  <a:pt x="1208292" y="108005"/>
                  <a:pt x="1204841" y="110963"/>
                  <a:pt x="1204008" y="110963"/>
                </a:cubicBezTo>
                <a:cubicBezTo>
                  <a:pt x="1202341" y="110963"/>
                  <a:pt x="1201984" y="109658"/>
                  <a:pt x="1201984" y="108005"/>
                </a:cubicBezTo>
                <a:lnTo>
                  <a:pt x="1201984" y="98424"/>
                </a:lnTo>
                <a:cubicBezTo>
                  <a:pt x="1201984" y="92153"/>
                  <a:pt x="1196034" y="90145"/>
                  <a:pt x="1191516" y="90145"/>
                </a:cubicBezTo>
                <a:cubicBezTo>
                  <a:pt x="1186041" y="90145"/>
                  <a:pt x="1180928" y="92626"/>
                  <a:pt x="1180928" y="99248"/>
                </a:cubicBezTo>
                <a:lnTo>
                  <a:pt x="1180928" y="284492"/>
                </a:lnTo>
                <a:cubicBezTo>
                  <a:pt x="1180928" y="291237"/>
                  <a:pt x="1186041" y="293722"/>
                  <a:pt x="1191516" y="293722"/>
                </a:cubicBezTo>
                <a:cubicBezTo>
                  <a:pt x="1196510" y="293722"/>
                  <a:pt x="1201984" y="291237"/>
                  <a:pt x="1201984" y="284492"/>
                </a:cubicBezTo>
                <a:lnTo>
                  <a:pt x="1201984" y="163123"/>
                </a:lnTo>
                <a:cubicBezTo>
                  <a:pt x="1201984" y="133079"/>
                  <a:pt x="1217447" y="109303"/>
                  <a:pt x="1261112" y="109303"/>
                </a:cubicBezTo>
                <a:cubicBezTo>
                  <a:pt x="1298464" y="109303"/>
                  <a:pt x="1316550" y="123849"/>
                  <a:pt x="1316550" y="166910"/>
                </a:cubicBezTo>
                <a:lnTo>
                  <a:pt x="1316550" y="284492"/>
                </a:lnTo>
                <a:cubicBezTo>
                  <a:pt x="1316550" y="291237"/>
                  <a:pt x="1321548" y="293722"/>
                  <a:pt x="1327018" y="293722"/>
                </a:cubicBezTo>
                <a:cubicBezTo>
                  <a:pt x="1332017" y="293722"/>
                  <a:pt x="1337487" y="291237"/>
                  <a:pt x="1337487" y="284492"/>
                </a:cubicBezTo>
                <a:lnTo>
                  <a:pt x="1337487" y="168567"/>
                </a:lnTo>
                <a:cubicBezTo>
                  <a:pt x="1337487" y="121842"/>
                  <a:pt x="1361043" y="109303"/>
                  <a:pt x="1396733" y="109303"/>
                </a:cubicBezTo>
                <a:cubicBezTo>
                  <a:pt x="1434443" y="109303"/>
                  <a:pt x="1452048" y="126808"/>
                  <a:pt x="1452048" y="168567"/>
                </a:cubicBezTo>
                <a:lnTo>
                  <a:pt x="1452048" y="284492"/>
                </a:lnTo>
                <a:close/>
                <a:moveTo>
                  <a:pt x="1567927" y="15861"/>
                </a:moveTo>
                <a:cubicBezTo>
                  <a:pt x="1567927" y="6631"/>
                  <a:pt x="1561147" y="8"/>
                  <a:pt x="1551988" y="8"/>
                </a:cubicBezTo>
                <a:cubicBezTo>
                  <a:pt x="1542229" y="8"/>
                  <a:pt x="1535568" y="6631"/>
                  <a:pt x="1535568" y="15861"/>
                </a:cubicBezTo>
                <a:cubicBezTo>
                  <a:pt x="1535568" y="25437"/>
                  <a:pt x="1542229" y="32064"/>
                  <a:pt x="1551988" y="32064"/>
                </a:cubicBezTo>
                <a:cubicBezTo>
                  <a:pt x="1561147" y="32064"/>
                  <a:pt x="1567927" y="25442"/>
                  <a:pt x="1567927" y="15861"/>
                </a:cubicBezTo>
                <a:close/>
                <a:moveTo>
                  <a:pt x="1541400" y="284496"/>
                </a:moveTo>
                <a:cubicBezTo>
                  <a:pt x="1541400" y="291241"/>
                  <a:pt x="1546513" y="293726"/>
                  <a:pt x="1551988" y="293726"/>
                </a:cubicBezTo>
                <a:cubicBezTo>
                  <a:pt x="1556982" y="293726"/>
                  <a:pt x="1562456" y="291241"/>
                  <a:pt x="1562456" y="284496"/>
                </a:cubicBezTo>
                <a:lnTo>
                  <a:pt x="1562456" y="99252"/>
                </a:lnTo>
                <a:cubicBezTo>
                  <a:pt x="1562456" y="92630"/>
                  <a:pt x="1556982" y="90149"/>
                  <a:pt x="1551988" y="90149"/>
                </a:cubicBezTo>
                <a:cubicBezTo>
                  <a:pt x="1546513" y="90149"/>
                  <a:pt x="1541400" y="92630"/>
                  <a:pt x="1541400" y="99252"/>
                </a:cubicBezTo>
                <a:lnTo>
                  <a:pt x="1541400" y="284496"/>
                </a:lnTo>
                <a:close/>
                <a:moveTo>
                  <a:pt x="1626582" y="268643"/>
                </a:moveTo>
                <a:cubicBezTo>
                  <a:pt x="1640859" y="282011"/>
                  <a:pt x="1663939" y="293726"/>
                  <a:pt x="1694155" y="293726"/>
                </a:cubicBezTo>
                <a:cubicBezTo>
                  <a:pt x="1732821" y="293726"/>
                  <a:pt x="1763041" y="274087"/>
                  <a:pt x="1763041" y="237775"/>
                </a:cubicBezTo>
                <a:cubicBezTo>
                  <a:pt x="1763041" y="211513"/>
                  <a:pt x="1747931" y="195665"/>
                  <a:pt x="1710098" y="183595"/>
                </a:cubicBezTo>
                <a:lnTo>
                  <a:pt x="1682496" y="174842"/>
                </a:lnTo>
                <a:cubicBezTo>
                  <a:pt x="1659773" y="167747"/>
                  <a:pt x="1647638" y="160173"/>
                  <a:pt x="1647638" y="143142"/>
                </a:cubicBezTo>
                <a:cubicBezTo>
                  <a:pt x="1647638" y="121377"/>
                  <a:pt x="1665720" y="109307"/>
                  <a:pt x="1694155" y="109307"/>
                </a:cubicBezTo>
                <a:cubicBezTo>
                  <a:pt x="1708075" y="109307"/>
                  <a:pt x="1721043" y="112265"/>
                  <a:pt x="1736982" y="121017"/>
                </a:cubicBezTo>
                <a:cubicBezTo>
                  <a:pt x="1739481" y="122201"/>
                  <a:pt x="1740790" y="122674"/>
                  <a:pt x="1743289" y="122674"/>
                </a:cubicBezTo>
                <a:cubicBezTo>
                  <a:pt x="1747451" y="122674"/>
                  <a:pt x="1752925" y="117590"/>
                  <a:pt x="1752925" y="111792"/>
                </a:cubicBezTo>
                <a:cubicBezTo>
                  <a:pt x="1752925" y="108833"/>
                  <a:pt x="1751259" y="105993"/>
                  <a:pt x="1747451" y="103867"/>
                </a:cubicBezTo>
                <a:cubicBezTo>
                  <a:pt x="1735320" y="95939"/>
                  <a:pt x="1715211" y="90145"/>
                  <a:pt x="1694155" y="90145"/>
                </a:cubicBezTo>
                <a:cubicBezTo>
                  <a:pt x="1654779" y="90145"/>
                  <a:pt x="1626582" y="108833"/>
                  <a:pt x="1626582" y="143137"/>
                </a:cubicBezTo>
                <a:cubicBezTo>
                  <a:pt x="1626582" y="170582"/>
                  <a:pt x="1645500" y="185248"/>
                  <a:pt x="1678216" y="194828"/>
                </a:cubicBezTo>
                <a:lnTo>
                  <a:pt x="1706413" y="203230"/>
                </a:lnTo>
                <a:cubicBezTo>
                  <a:pt x="1733177" y="211154"/>
                  <a:pt x="1742103" y="221563"/>
                  <a:pt x="1742103" y="237771"/>
                </a:cubicBezTo>
                <a:cubicBezTo>
                  <a:pt x="1742103" y="261543"/>
                  <a:pt x="1722352" y="274556"/>
                  <a:pt x="1694155" y="274556"/>
                </a:cubicBezTo>
                <a:cubicBezTo>
                  <a:pt x="1668223" y="274556"/>
                  <a:pt x="1653470" y="265326"/>
                  <a:pt x="1641335" y="254917"/>
                </a:cubicBezTo>
                <a:cubicBezTo>
                  <a:pt x="1637174" y="251604"/>
                  <a:pt x="1636341" y="250306"/>
                  <a:pt x="1632889" y="250306"/>
                </a:cubicBezTo>
                <a:cubicBezTo>
                  <a:pt x="1627895" y="250306"/>
                  <a:pt x="1622421" y="255749"/>
                  <a:pt x="1622421" y="261189"/>
                </a:cubicBezTo>
                <a:cubicBezTo>
                  <a:pt x="1622421" y="264147"/>
                  <a:pt x="1623730" y="265799"/>
                  <a:pt x="1626582" y="268639"/>
                </a:cubicBezTo>
                <a:close/>
                <a:moveTo>
                  <a:pt x="1921266" y="102211"/>
                </a:moveTo>
                <a:cubicBezTo>
                  <a:pt x="1921266" y="90149"/>
                  <a:pt x="1912816" y="90149"/>
                  <a:pt x="1899852" y="90149"/>
                </a:cubicBezTo>
                <a:cubicBezTo>
                  <a:pt x="1891046" y="90149"/>
                  <a:pt x="1868799" y="90977"/>
                  <a:pt x="1850361" y="107181"/>
                </a:cubicBezTo>
                <a:cubicBezTo>
                  <a:pt x="1849048" y="108482"/>
                  <a:pt x="1846910" y="110967"/>
                  <a:pt x="1846077" y="110967"/>
                </a:cubicBezTo>
                <a:cubicBezTo>
                  <a:pt x="1844410" y="110967"/>
                  <a:pt x="1844053" y="109662"/>
                  <a:pt x="1844053" y="108009"/>
                </a:cubicBezTo>
                <a:lnTo>
                  <a:pt x="1844053" y="99252"/>
                </a:lnTo>
                <a:cubicBezTo>
                  <a:pt x="1844053" y="92630"/>
                  <a:pt x="1838579" y="90149"/>
                  <a:pt x="1833585" y="90149"/>
                </a:cubicBezTo>
                <a:cubicBezTo>
                  <a:pt x="1828110" y="90149"/>
                  <a:pt x="1822997" y="92630"/>
                  <a:pt x="1822997" y="99252"/>
                </a:cubicBezTo>
                <a:lnTo>
                  <a:pt x="1822997" y="284496"/>
                </a:lnTo>
                <a:cubicBezTo>
                  <a:pt x="1822997" y="291241"/>
                  <a:pt x="1828110" y="293726"/>
                  <a:pt x="1833585" y="293726"/>
                </a:cubicBezTo>
                <a:cubicBezTo>
                  <a:pt x="1838579" y="293726"/>
                  <a:pt x="1844053" y="291241"/>
                  <a:pt x="1844053" y="284496"/>
                </a:cubicBezTo>
                <a:lnTo>
                  <a:pt x="1844053" y="188565"/>
                </a:lnTo>
                <a:cubicBezTo>
                  <a:pt x="1844053" y="136870"/>
                  <a:pt x="1854879" y="112265"/>
                  <a:pt x="1896873" y="112265"/>
                </a:cubicBezTo>
                <a:cubicBezTo>
                  <a:pt x="1907818" y="112265"/>
                  <a:pt x="1905676" y="112620"/>
                  <a:pt x="1910793" y="112620"/>
                </a:cubicBezTo>
                <a:cubicBezTo>
                  <a:pt x="1919120" y="112620"/>
                  <a:pt x="1921262" y="108009"/>
                  <a:pt x="1921262" y="102211"/>
                </a:cubicBezTo>
                <a:close/>
                <a:moveTo>
                  <a:pt x="2076520" y="221568"/>
                </a:moveTo>
                <a:cubicBezTo>
                  <a:pt x="2076520" y="249955"/>
                  <a:pt x="2058915" y="274560"/>
                  <a:pt x="2016917" y="274560"/>
                </a:cubicBezTo>
                <a:cubicBezTo>
                  <a:pt x="1980869" y="274560"/>
                  <a:pt x="1964926" y="259067"/>
                  <a:pt x="1964926" y="236114"/>
                </a:cubicBezTo>
                <a:cubicBezTo>
                  <a:pt x="1964926" y="202757"/>
                  <a:pt x="1994309" y="197787"/>
                  <a:pt x="2027029" y="197787"/>
                </a:cubicBezTo>
                <a:lnTo>
                  <a:pt x="2072712" y="197787"/>
                </a:lnTo>
                <a:cubicBezTo>
                  <a:pt x="2075683" y="197787"/>
                  <a:pt x="2076520" y="198970"/>
                  <a:pt x="2076520" y="201451"/>
                </a:cubicBezTo>
                <a:lnTo>
                  <a:pt x="2076520" y="221563"/>
                </a:lnTo>
                <a:close/>
                <a:moveTo>
                  <a:pt x="2108041" y="275388"/>
                </a:moveTo>
                <a:cubicBezTo>
                  <a:pt x="2101738" y="275388"/>
                  <a:pt x="2097934" y="271602"/>
                  <a:pt x="2097934" y="262853"/>
                </a:cubicBezTo>
                <a:lnTo>
                  <a:pt x="2097934" y="170227"/>
                </a:lnTo>
                <a:cubicBezTo>
                  <a:pt x="2097934" y="122205"/>
                  <a:pt x="2083657" y="90149"/>
                  <a:pt x="2023224" y="90149"/>
                </a:cubicBezTo>
                <a:cubicBezTo>
                  <a:pt x="2001811" y="90149"/>
                  <a:pt x="1978727" y="94287"/>
                  <a:pt x="1959813" y="108009"/>
                </a:cubicBezTo>
                <a:cubicBezTo>
                  <a:pt x="1956128" y="110494"/>
                  <a:pt x="1954814" y="113922"/>
                  <a:pt x="1954814" y="116407"/>
                </a:cubicBezTo>
                <a:cubicBezTo>
                  <a:pt x="1954814" y="121377"/>
                  <a:pt x="1959456" y="128117"/>
                  <a:pt x="1964450" y="128117"/>
                </a:cubicBezTo>
                <a:cubicBezTo>
                  <a:pt x="1966592" y="128117"/>
                  <a:pt x="1967782" y="127289"/>
                  <a:pt x="1968611" y="126816"/>
                </a:cubicBezTo>
                <a:cubicBezTo>
                  <a:pt x="1984197" y="117590"/>
                  <a:pt x="1997637" y="109311"/>
                  <a:pt x="2022383" y="109311"/>
                </a:cubicBezTo>
                <a:cubicBezTo>
                  <a:pt x="2059264" y="109311"/>
                  <a:pt x="2076040" y="125163"/>
                  <a:pt x="2076040" y="160651"/>
                </a:cubicBezTo>
                <a:lnTo>
                  <a:pt x="2076040" y="174847"/>
                </a:lnTo>
                <a:cubicBezTo>
                  <a:pt x="2076040" y="176854"/>
                  <a:pt x="2075679" y="178511"/>
                  <a:pt x="2072351" y="178511"/>
                </a:cubicBezTo>
                <a:lnTo>
                  <a:pt x="2024053" y="178511"/>
                </a:lnTo>
                <a:cubicBezTo>
                  <a:pt x="1982888" y="178511"/>
                  <a:pt x="1943870" y="188565"/>
                  <a:pt x="1943870" y="237416"/>
                </a:cubicBezTo>
                <a:cubicBezTo>
                  <a:pt x="1943870" y="264979"/>
                  <a:pt x="1962788" y="293726"/>
                  <a:pt x="2011442" y="293726"/>
                </a:cubicBezTo>
                <a:cubicBezTo>
                  <a:pt x="2041663" y="293726"/>
                  <a:pt x="2056769" y="285798"/>
                  <a:pt x="2072355" y="272903"/>
                </a:cubicBezTo>
                <a:cubicBezTo>
                  <a:pt x="2074378" y="271251"/>
                  <a:pt x="2076520" y="268643"/>
                  <a:pt x="2077829" y="268643"/>
                </a:cubicBezTo>
                <a:cubicBezTo>
                  <a:pt x="2078662" y="268643"/>
                  <a:pt x="2079015" y="269117"/>
                  <a:pt x="2079491" y="271602"/>
                </a:cubicBezTo>
                <a:cubicBezTo>
                  <a:pt x="2082347" y="285443"/>
                  <a:pt x="2091150" y="293726"/>
                  <a:pt x="2105903" y="293726"/>
                </a:cubicBezTo>
                <a:cubicBezTo>
                  <a:pt x="2119347" y="293726"/>
                  <a:pt x="2123155" y="291241"/>
                  <a:pt x="2123155" y="284145"/>
                </a:cubicBezTo>
                <a:cubicBezTo>
                  <a:pt x="2123155" y="278702"/>
                  <a:pt x="2120537" y="275388"/>
                  <a:pt x="2116019" y="275388"/>
                </a:cubicBezTo>
                <a:lnTo>
                  <a:pt x="2108045" y="275388"/>
                </a:lnTo>
                <a:close/>
                <a:moveTo>
                  <a:pt x="2249022" y="109311"/>
                </a:moveTo>
                <a:cubicBezTo>
                  <a:pt x="2286851" y="109311"/>
                  <a:pt x="2304461" y="126816"/>
                  <a:pt x="2304461" y="168575"/>
                </a:cubicBezTo>
                <a:lnTo>
                  <a:pt x="2304461" y="284500"/>
                </a:lnTo>
                <a:cubicBezTo>
                  <a:pt x="2304461" y="291245"/>
                  <a:pt x="2309459" y="293730"/>
                  <a:pt x="2314929" y="293730"/>
                </a:cubicBezTo>
                <a:cubicBezTo>
                  <a:pt x="2319928" y="293730"/>
                  <a:pt x="2325398" y="291245"/>
                  <a:pt x="2325398" y="284500"/>
                </a:cubicBezTo>
                <a:lnTo>
                  <a:pt x="2325398" y="168575"/>
                </a:lnTo>
                <a:cubicBezTo>
                  <a:pt x="2325398" y="122678"/>
                  <a:pt x="2306126" y="90149"/>
                  <a:pt x="2249022" y="90149"/>
                </a:cubicBezTo>
                <a:cubicBezTo>
                  <a:pt x="2234745" y="90149"/>
                  <a:pt x="2214641" y="92630"/>
                  <a:pt x="2196203" y="108009"/>
                </a:cubicBezTo>
                <a:cubicBezTo>
                  <a:pt x="2194890" y="108837"/>
                  <a:pt x="2192752" y="110967"/>
                  <a:pt x="2191918" y="110967"/>
                </a:cubicBezTo>
                <a:cubicBezTo>
                  <a:pt x="2190252" y="110967"/>
                  <a:pt x="2189895" y="109662"/>
                  <a:pt x="2189895" y="108009"/>
                </a:cubicBezTo>
                <a:lnTo>
                  <a:pt x="2189895" y="8291"/>
                </a:lnTo>
                <a:cubicBezTo>
                  <a:pt x="2189895" y="2020"/>
                  <a:pt x="2183588" y="8"/>
                  <a:pt x="2179427" y="8"/>
                </a:cubicBezTo>
                <a:cubicBezTo>
                  <a:pt x="2173952" y="8"/>
                  <a:pt x="2168839" y="2493"/>
                  <a:pt x="2168839" y="9116"/>
                </a:cubicBezTo>
                <a:lnTo>
                  <a:pt x="2168839" y="284496"/>
                </a:lnTo>
                <a:cubicBezTo>
                  <a:pt x="2168839" y="291241"/>
                  <a:pt x="2173952" y="293726"/>
                  <a:pt x="2179427" y="293726"/>
                </a:cubicBezTo>
                <a:cubicBezTo>
                  <a:pt x="2184421" y="293726"/>
                  <a:pt x="2189895" y="291241"/>
                  <a:pt x="2189895" y="284496"/>
                </a:cubicBezTo>
                <a:lnTo>
                  <a:pt x="2189895" y="165262"/>
                </a:lnTo>
                <a:cubicBezTo>
                  <a:pt x="2189895" y="141012"/>
                  <a:pt x="2197032" y="109311"/>
                  <a:pt x="2249022" y="109311"/>
                </a:cubicBezTo>
                <a:close/>
                <a:moveTo>
                  <a:pt x="2509678" y="221568"/>
                </a:moveTo>
                <a:cubicBezTo>
                  <a:pt x="2509678" y="249955"/>
                  <a:pt x="2492073" y="274560"/>
                  <a:pt x="2450075" y="274560"/>
                </a:cubicBezTo>
                <a:cubicBezTo>
                  <a:pt x="2414027" y="274560"/>
                  <a:pt x="2398084" y="259067"/>
                  <a:pt x="2398084" y="236114"/>
                </a:cubicBezTo>
                <a:cubicBezTo>
                  <a:pt x="2398084" y="202757"/>
                  <a:pt x="2427467" y="197787"/>
                  <a:pt x="2460187" y="197787"/>
                </a:cubicBezTo>
                <a:lnTo>
                  <a:pt x="2505870" y="197787"/>
                </a:lnTo>
                <a:cubicBezTo>
                  <a:pt x="2508841" y="197787"/>
                  <a:pt x="2509678" y="198970"/>
                  <a:pt x="2509678" y="201451"/>
                </a:cubicBezTo>
                <a:lnTo>
                  <a:pt x="2509678" y="221563"/>
                </a:lnTo>
                <a:close/>
                <a:moveTo>
                  <a:pt x="2541199" y="275388"/>
                </a:moveTo>
                <a:cubicBezTo>
                  <a:pt x="2534896" y="275388"/>
                  <a:pt x="2531092" y="271602"/>
                  <a:pt x="2531092" y="262853"/>
                </a:cubicBezTo>
                <a:lnTo>
                  <a:pt x="2531092" y="170227"/>
                </a:lnTo>
                <a:cubicBezTo>
                  <a:pt x="2531092" y="122205"/>
                  <a:pt x="2516815" y="90149"/>
                  <a:pt x="2456382" y="90149"/>
                </a:cubicBezTo>
                <a:cubicBezTo>
                  <a:pt x="2434969" y="90149"/>
                  <a:pt x="2411885" y="94287"/>
                  <a:pt x="2392971" y="108009"/>
                </a:cubicBezTo>
                <a:cubicBezTo>
                  <a:pt x="2389286" y="110494"/>
                  <a:pt x="2387972" y="113922"/>
                  <a:pt x="2387972" y="116407"/>
                </a:cubicBezTo>
                <a:cubicBezTo>
                  <a:pt x="2387972" y="121377"/>
                  <a:pt x="2392614" y="128117"/>
                  <a:pt x="2397608" y="128117"/>
                </a:cubicBezTo>
                <a:cubicBezTo>
                  <a:pt x="2399750" y="128117"/>
                  <a:pt x="2400940" y="127289"/>
                  <a:pt x="2401769" y="126816"/>
                </a:cubicBezTo>
                <a:cubicBezTo>
                  <a:pt x="2417355" y="117590"/>
                  <a:pt x="2430795" y="109311"/>
                  <a:pt x="2455541" y="109311"/>
                </a:cubicBezTo>
                <a:cubicBezTo>
                  <a:pt x="2492422" y="109311"/>
                  <a:pt x="2509198" y="125163"/>
                  <a:pt x="2509198" y="160651"/>
                </a:cubicBezTo>
                <a:lnTo>
                  <a:pt x="2509198" y="174847"/>
                </a:lnTo>
                <a:cubicBezTo>
                  <a:pt x="2509198" y="176854"/>
                  <a:pt x="2508837" y="178511"/>
                  <a:pt x="2505509" y="178511"/>
                </a:cubicBezTo>
                <a:lnTo>
                  <a:pt x="2457211" y="178511"/>
                </a:lnTo>
                <a:cubicBezTo>
                  <a:pt x="2416046" y="178511"/>
                  <a:pt x="2377027" y="188565"/>
                  <a:pt x="2377027" y="237416"/>
                </a:cubicBezTo>
                <a:cubicBezTo>
                  <a:pt x="2377027" y="264979"/>
                  <a:pt x="2395946" y="293726"/>
                  <a:pt x="2444600" y="293726"/>
                </a:cubicBezTo>
                <a:cubicBezTo>
                  <a:pt x="2474821" y="293726"/>
                  <a:pt x="2489927" y="285798"/>
                  <a:pt x="2505513" y="272903"/>
                </a:cubicBezTo>
                <a:cubicBezTo>
                  <a:pt x="2507536" y="271251"/>
                  <a:pt x="2509678" y="268643"/>
                  <a:pt x="2510987" y="268643"/>
                </a:cubicBezTo>
                <a:cubicBezTo>
                  <a:pt x="2511820" y="268643"/>
                  <a:pt x="2512173" y="269117"/>
                  <a:pt x="2512649" y="271602"/>
                </a:cubicBezTo>
                <a:cubicBezTo>
                  <a:pt x="2515506" y="285443"/>
                  <a:pt x="2524308" y="293726"/>
                  <a:pt x="2539061" y="293726"/>
                </a:cubicBezTo>
                <a:cubicBezTo>
                  <a:pt x="2552505" y="293726"/>
                  <a:pt x="2556314" y="291241"/>
                  <a:pt x="2556314" y="284145"/>
                </a:cubicBezTo>
                <a:cubicBezTo>
                  <a:pt x="2556314" y="278702"/>
                  <a:pt x="2553695" y="275388"/>
                  <a:pt x="2549177" y="275388"/>
                </a:cubicBezTo>
                <a:lnTo>
                  <a:pt x="2541203" y="275388"/>
                </a:lnTo>
                <a:close/>
                <a:moveTo>
                  <a:pt x="2595689" y="268643"/>
                </a:moveTo>
                <a:cubicBezTo>
                  <a:pt x="2609966" y="282011"/>
                  <a:pt x="2633046" y="293726"/>
                  <a:pt x="2663262" y="293726"/>
                </a:cubicBezTo>
                <a:cubicBezTo>
                  <a:pt x="2701928" y="293726"/>
                  <a:pt x="2732148" y="274087"/>
                  <a:pt x="2732148" y="237775"/>
                </a:cubicBezTo>
                <a:cubicBezTo>
                  <a:pt x="2732148" y="211513"/>
                  <a:pt x="2717038" y="195665"/>
                  <a:pt x="2679205" y="183595"/>
                </a:cubicBezTo>
                <a:lnTo>
                  <a:pt x="2651603" y="174842"/>
                </a:lnTo>
                <a:cubicBezTo>
                  <a:pt x="2628881" y="167747"/>
                  <a:pt x="2616746" y="160173"/>
                  <a:pt x="2616746" y="143142"/>
                </a:cubicBezTo>
                <a:cubicBezTo>
                  <a:pt x="2616746" y="121377"/>
                  <a:pt x="2634827" y="109307"/>
                  <a:pt x="2663262" y="109307"/>
                </a:cubicBezTo>
                <a:cubicBezTo>
                  <a:pt x="2677182" y="109307"/>
                  <a:pt x="2690150" y="112265"/>
                  <a:pt x="2706089" y="121017"/>
                </a:cubicBezTo>
                <a:cubicBezTo>
                  <a:pt x="2708588" y="122201"/>
                  <a:pt x="2709897" y="122674"/>
                  <a:pt x="2712397" y="122674"/>
                </a:cubicBezTo>
                <a:cubicBezTo>
                  <a:pt x="2716558" y="122674"/>
                  <a:pt x="2722032" y="117590"/>
                  <a:pt x="2722032" y="111792"/>
                </a:cubicBezTo>
                <a:cubicBezTo>
                  <a:pt x="2722032" y="108833"/>
                  <a:pt x="2720366" y="105993"/>
                  <a:pt x="2716558" y="103867"/>
                </a:cubicBezTo>
                <a:cubicBezTo>
                  <a:pt x="2704427" y="95939"/>
                  <a:pt x="2684319" y="90145"/>
                  <a:pt x="2663262" y="90145"/>
                </a:cubicBezTo>
                <a:cubicBezTo>
                  <a:pt x="2623886" y="90145"/>
                  <a:pt x="2595689" y="108833"/>
                  <a:pt x="2595689" y="143137"/>
                </a:cubicBezTo>
                <a:cubicBezTo>
                  <a:pt x="2595689" y="170582"/>
                  <a:pt x="2614608" y="185248"/>
                  <a:pt x="2647323" y="194828"/>
                </a:cubicBezTo>
                <a:lnTo>
                  <a:pt x="2675520" y="203230"/>
                </a:lnTo>
                <a:cubicBezTo>
                  <a:pt x="2702285" y="211154"/>
                  <a:pt x="2711210" y="221563"/>
                  <a:pt x="2711210" y="237771"/>
                </a:cubicBezTo>
                <a:cubicBezTo>
                  <a:pt x="2711210" y="261543"/>
                  <a:pt x="2691459" y="274556"/>
                  <a:pt x="2663262" y="274556"/>
                </a:cubicBezTo>
                <a:cubicBezTo>
                  <a:pt x="2637330" y="274556"/>
                  <a:pt x="2622577" y="265326"/>
                  <a:pt x="2610442" y="254917"/>
                </a:cubicBezTo>
                <a:cubicBezTo>
                  <a:pt x="2606281" y="251604"/>
                  <a:pt x="2605448" y="250306"/>
                  <a:pt x="2601997" y="250306"/>
                </a:cubicBezTo>
                <a:cubicBezTo>
                  <a:pt x="2597002" y="250306"/>
                  <a:pt x="2591528" y="255749"/>
                  <a:pt x="2591528" y="261189"/>
                </a:cubicBezTo>
                <a:cubicBezTo>
                  <a:pt x="2591528" y="264147"/>
                  <a:pt x="2592837" y="265799"/>
                  <a:pt x="2595689" y="268639"/>
                </a:cubicBezTo>
                <a:close/>
                <a:moveTo>
                  <a:pt x="2854223" y="274560"/>
                </a:moveTo>
                <a:cubicBezTo>
                  <a:pt x="2831148" y="274560"/>
                  <a:pt x="2819009" y="262494"/>
                  <a:pt x="2819009" y="242031"/>
                </a:cubicBezTo>
                <a:lnTo>
                  <a:pt x="2819009" y="114750"/>
                </a:lnTo>
                <a:cubicBezTo>
                  <a:pt x="2819009" y="111792"/>
                  <a:pt x="2820318" y="110963"/>
                  <a:pt x="2822817" y="110963"/>
                </a:cubicBezTo>
                <a:lnTo>
                  <a:pt x="2855056" y="110963"/>
                </a:lnTo>
                <a:cubicBezTo>
                  <a:pt x="2861364" y="110963"/>
                  <a:pt x="2863506" y="105993"/>
                  <a:pt x="2863506" y="101382"/>
                </a:cubicBezTo>
                <a:cubicBezTo>
                  <a:pt x="2863506" y="96298"/>
                  <a:pt x="2861364" y="91802"/>
                  <a:pt x="2855056" y="91802"/>
                </a:cubicBezTo>
                <a:lnTo>
                  <a:pt x="2822817" y="91802"/>
                </a:lnTo>
                <a:cubicBezTo>
                  <a:pt x="2820318" y="91802"/>
                  <a:pt x="2819009" y="90973"/>
                  <a:pt x="2819009" y="88015"/>
                </a:cubicBezTo>
                <a:lnTo>
                  <a:pt x="2819009" y="33721"/>
                </a:lnTo>
                <a:cubicBezTo>
                  <a:pt x="2819009" y="27098"/>
                  <a:pt x="2813538" y="24613"/>
                  <a:pt x="2808540" y="24613"/>
                </a:cubicBezTo>
                <a:cubicBezTo>
                  <a:pt x="2803070" y="24613"/>
                  <a:pt x="2798071" y="27098"/>
                  <a:pt x="2798071" y="33721"/>
                </a:cubicBezTo>
                <a:lnTo>
                  <a:pt x="2798071" y="88843"/>
                </a:lnTo>
                <a:cubicBezTo>
                  <a:pt x="2798071" y="90973"/>
                  <a:pt x="2796286" y="91802"/>
                  <a:pt x="2794263" y="91802"/>
                </a:cubicBezTo>
                <a:lnTo>
                  <a:pt x="2766066" y="91802"/>
                </a:lnTo>
                <a:cubicBezTo>
                  <a:pt x="2759881" y="91802"/>
                  <a:pt x="2757739" y="96298"/>
                  <a:pt x="2757739" y="101382"/>
                </a:cubicBezTo>
                <a:cubicBezTo>
                  <a:pt x="2757739" y="105993"/>
                  <a:pt x="2759877" y="110963"/>
                  <a:pt x="2766066" y="110963"/>
                </a:cubicBezTo>
                <a:lnTo>
                  <a:pt x="2794263" y="110963"/>
                </a:lnTo>
                <a:cubicBezTo>
                  <a:pt x="2796286" y="110963"/>
                  <a:pt x="2798071" y="111318"/>
                  <a:pt x="2798071" y="113444"/>
                </a:cubicBezTo>
                <a:lnTo>
                  <a:pt x="2798071" y="237412"/>
                </a:lnTo>
                <a:cubicBezTo>
                  <a:pt x="2798071" y="273258"/>
                  <a:pt x="2816871" y="293722"/>
                  <a:pt x="2854223" y="293722"/>
                </a:cubicBezTo>
                <a:cubicBezTo>
                  <a:pt x="2861007" y="293722"/>
                  <a:pt x="2863506" y="288752"/>
                  <a:pt x="2863506" y="284141"/>
                </a:cubicBezTo>
                <a:cubicBezTo>
                  <a:pt x="2863506" y="279171"/>
                  <a:pt x="2861007" y="274560"/>
                  <a:pt x="2854223" y="274560"/>
                </a:cubicBezTo>
                <a:close/>
                <a:moveTo>
                  <a:pt x="2917606" y="191878"/>
                </a:moveTo>
                <a:cubicBezTo>
                  <a:pt x="2917606" y="143497"/>
                  <a:pt x="2922243" y="109311"/>
                  <a:pt x="2977205" y="109311"/>
                </a:cubicBezTo>
                <a:cubicBezTo>
                  <a:pt x="3032171" y="109311"/>
                  <a:pt x="3036808" y="143497"/>
                  <a:pt x="3036808" y="191878"/>
                </a:cubicBezTo>
                <a:cubicBezTo>
                  <a:pt x="3036808" y="240374"/>
                  <a:pt x="3032171" y="274560"/>
                  <a:pt x="2977205" y="274560"/>
                </a:cubicBezTo>
                <a:cubicBezTo>
                  <a:pt x="2922243" y="274560"/>
                  <a:pt x="2917606" y="240374"/>
                  <a:pt x="2917606" y="191878"/>
                </a:cubicBezTo>
                <a:close/>
                <a:moveTo>
                  <a:pt x="2896668" y="191878"/>
                </a:moveTo>
                <a:cubicBezTo>
                  <a:pt x="2896668" y="249486"/>
                  <a:pt x="2907613" y="293726"/>
                  <a:pt x="2977205" y="293726"/>
                </a:cubicBezTo>
                <a:cubicBezTo>
                  <a:pt x="3046920" y="293726"/>
                  <a:pt x="3057746" y="249482"/>
                  <a:pt x="3057746" y="191878"/>
                </a:cubicBezTo>
                <a:cubicBezTo>
                  <a:pt x="3057746" y="134267"/>
                  <a:pt x="3046920" y="90149"/>
                  <a:pt x="2977205" y="90149"/>
                </a:cubicBezTo>
                <a:cubicBezTo>
                  <a:pt x="2907613" y="90149"/>
                  <a:pt x="2896668" y="134267"/>
                  <a:pt x="2896668" y="191878"/>
                </a:cubicBezTo>
                <a:close/>
              </a:path>
            </a:pathLst>
          </a:custGeom>
          <a:solidFill>
            <a:srgbClr val="008ADE"/>
          </a:solidFill>
          <a:ln w="409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D12422F2-48EF-0299-6B14-2CA964864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43407" y="3136118"/>
            <a:ext cx="1525854" cy="1515032"/>
          </a:xfrm>
          <a:prstGeom prst="rect">
            <a:avLst/>
          </a:prstGeom>
        </p:spPr>
      </p:pic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ED98F51-B117-1AA8-FE4C-049E76031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BE09958-5F05-6ABE-B5A3-B11E999B5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B775E78-DCDD-4568-8AC0-78F15331182D}" type="datetime1">
              <a:rPr lang="fi-FI" smtClean="0"/>
              <a:pPr/>
              <a:t>18.9.2026</a:t>
            </a:fld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A639A58-1CC7-54CE-011A-2760CFDBA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89CF4B-6BB2-4C8F-83F6-6A8F61ACBFF0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004429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1">
    <p:bg>
      <p:bgPr>
        <a:solidFill>
          <a:srgbClr val="86D4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01CB72-93B2-3BCF-2A37-ADA408EBB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9356" y="2031500"/>
            <a:ext cx="5986392" cy="2711668"/>
          </a:xfrm>
        </p:spPr>
        <p:txBody>
          <a:bodyPr anchor="t" anchorCtr="0"/>
          <a:lstStyle>
            <a:lvl1pPr>
              <a:lnSpc>
                <a:spcPct val="85000"/>
              </a:lnSpc>
              <a:defRPr sz="4300">
                <a:solidFill>
                  <a:schemeClr val="bg2"/>
                </a:solidFill>
                <a:latin typeface="Source Sans 3 Medium" panose="020B0303030403020204" pitchFamily="34" charset="0"/>
              </a:defRPr>
            </a:lvl1pPr>
          </a:lstStyle>
          <a:p>
            <a:r>
              <a:rPr lang="fi-FI" noProof="0" dirty="0"/>
              <a:t>Lisää otsikko tähän</a:t>
            </a:r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4A1C6A4E-00FC-58B4-FA7B-FFE7C9C26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62223" y="5560009"/>
            <a:ext cx="4246183" cy="799281"/>
          </a:xfrm>
          <a:prstGeom prst="rect">
            <a:avLst/>
          </a:prstGeom>
        </p:spPr>
      </p:pic>
      <p:sp>
        <p:nvSpPr>
          <p:cNvPr id="5" name="Kuva 9">
            <a:extLst>
              <a:ext uri="{FF2B5EF4-FFF2-40B4-BE49-F238E27FC236}">
                <a16:creationId xmlns:a16="http://schemas.microsoft.com/office/drawing/2014/main" id="{48424C8F-44F8-014D-BAD9-672088E2B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77576" y="803165"/>
            <a:ext cx="5215994" cy="5161653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293417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2">
    <p:bg>
      <p:bgPr>
        <a:solidFill>
          <a:srgbClr val="00BE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01CB72-93B2-3BCF-2A37-ADA408EBB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9356" y="2031500"/>
            <a:ext cx="5986392" cy="2711668"/>
          </a:xfrm>
        </p:spPr>
        <p:txBody>
          <a:bodyPr anchor="t" anchorCtr="0"/>
          <a:lstStyle>
            <a:lvl1pPr>
              <a:lnSpc>
                <a:spcPct val="85000"/>
              </a:lnSpc>
              <a:defRPr sz="4300">
                <a:solidFill>
                  <a:schemeClr val="bg2"/>
                </a:solidFill>
                <a:latin typeface="Source Sans 3 Medium" panose="020B0303030403020204" pitchFamily="34" charset="0"/>
              </a:defRPr>
            </a:lvl1pPr>
          </a:lstStyle>
          <a:p>
            <a:r>
              <a:rPr lang="fi-FI" noProof="0" dirty="0"/>
              <a:t>Lisää otsikko tähän</a:t>
            </a:r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4A1C6A4E-00FC-58B4-FA7B-FFE7C9C26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62223" y="5560009"/>
            <a:ext cx="4246183" cy="799281"/>
          </a:xfrm>
          <a:prstGeom prst="rect">
            <a:avLst/>
          </a:prstGeom>
        </p:spPr>
      </p:pic>
      <p:sp>
        <p:nvSpPr>
          <p:cNvPr id="5" name="Kuva 9">
            <a:extLst>
              <a:ext uri="{FF2B5EF4-FFF2-40B4-BE49-F238E27FC236}">
                <a16:creationId xmlns:a16="http://schemas.microsoft.com/office/drawing/2014/main" id="{51D8CF98-8EB9-DF51-1DA8-04F2C29CF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77576" y="803165"/>
            <a:ext cx="5215994" cy="5161653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407050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3">
    <p:bg>
      <p:bgPr>
        <a:solidFill>
          <a:srgbClr val="D0EF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01CB72-93B2-3BCF-2A37-ADA408EBB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9356" y="2031500"/>
            <a:ext cx="5986392" cy="2711668"/>
          </a:xfrm>
        </p:spPr>
        <p:txBody>
          <a:bodyPr anchor="t" anchorCtr="0"/>
          <a:lstStyle>
            <a:lvl1pPr>
              <a:lnSpc>
                <a:spcPct val="85000"/>
              </a:lnSpc>
              <a:defRPr sz="4300">
                <a:solidFill>
                  <a:schemeClr val="bg2"/>
                </a:solidFill>
                <a:latin typeface="Source Sans 3 Medium" panose="020B0303030403020204" pitchFamily="34" charset="0"/>
              </a:defRPr>
            </a:lvl1pPr>
          </a:lstStyle>
          <a:p>
            <a:r>
              <a:rPr lang="fi-FI" noProof="0" dirty="0"/>
              <a:t>Lisää otsikko tähän</a:t>
            </a:r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953260E-5F40-ADC7-A056-8807B6028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2223" y="5560008"/>
            <a:ext cx="4246183" cy="799283"/>
          </a:xfrm>
          <a:prstGeom prst="rect">
            <a:avLst/>
          </a:prstGeom>
        </p:spPr>
      </p:pic>
      <p:sp>
        <p:nvSpPr>
          <p:cNvPr id="5" name="Kuva 9">
            <a:extLst>
              <a:ext uri="{FF2B5EF4-FFF2-40B4-BE49-F238E27FC236}">
                <a16:creationId xmlns:a16="http://schemas.microsoft.com/office/drawing/2014/main" id="{48A9D1C3-D6A7-EE81-D2C9-DDD641EAA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77576" y="803165"/>
            <a:ext cx="5215994" cy="5161653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79285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4">
    <p:bg>
      <p:bgPr>
        <a:solidFill>
          <a:srgbClr val="008A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01CB72-93B2-3BCF-2A37-ADA408EBB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9356" y="2031500"/>
            <a:ext cx="5986392" cy="2711668"/>
          </a:xfrm>
        </p:spPr>
        <p:txBody>
          <a:bodyPr anchor="t" anchorCtr="0"/>
          <a:lstStyle>
            <a:lvl1pPr>
              <a:lnSpc>
                <a:spcPct val="85000"/>
              </a:lnSpc>
              <a:defRPr sz="4300">
                <a:solidFill>
                  <a:schemeClr val="bg1"/>
                </a:solidFill>
                <a:latin typeface="Source Sans 3 Medium" panose="020B0303030403020204" pitchFamily="34" charset="0"/>
              </a:defRPr>
            </a:lvl1pPr>
          </a:lstStyle>
          <a:p>
            <a:r>
              <a:rPr lang="fi-FI" noProof="0" dirty="0"/>
              <a:t>Lisää otsikko tähän</a:t>
            </a:r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4A1C6A4E-00FC-58B4-FA7B-FFE7C9C26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62223" y="5560009"/>
            <a:ext cx="4246183" cy="799281"/>
          </a:xfrm>
          <a:prstGeom prst="rect">
            <a:avLst/>
          </a:prstGeom>
        </p:spPr>
      </p:pic>
      <p:sp>
        <p:nvSpPr>
          <p:cNvPr id="11" name="Kuva 9">
            <a:extLst>
              <a:ext uri="{FF2B5EF4-FFF2-40B4-BE49-F238E27FC236}">
                <a16:creationId xmlns:a16="http://schemas.microsoft.com/office/drawing/2014/main" id="{3986824B-1609-A475-71FE-8DB7E2BDC1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77576" y="803165"/>
            <a:ext cx="5215994" cy="5161653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262276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5">
    <p:bg>
      <p:bgPr>
        <a:solidFill>
          <a:srgbClr val="86D4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01CB72-93B2-3BCF-2A37-ADA408EBB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9356" y="2031500"/>
            <a:ext cx="5986392" cy="2711668"/>
          </a:xfrm>
        </p:spPr>
        <p:txBody>
          <a:bodyPr anchor="t" anchorCtr="0"/>
          <a:lstStyle>
            <a:lvl1pPr>
              <a:lnSpc>
                <a:spcPct val="85000"/>
              </a:lnSpc>
              <a:defRPr sz="4300">
                <a:solidFill>
                  <a:schemeClr val="bg2"/>
                </a:solidFill>
                <a:latin typeface="Source Sans 3 Medium" panose="020B0303030403020204" pitchFamily="34" charset="0"/>
              </a:defRPr>
            </a:lvl1pPr>
          </a:lstStyle>
          <a:p>
            <a:r>
              <a:rPr lang="fi-FI" noProof="0" dirty="0"/>
              <a:t>Lisää otsikko tähän</a:t>
            </a:r>
            <a:endParaRPr lang="fi-FI" dirty="0"/>
          </a:p>
        </p:txBody>
      </p:sp>
      <p:pic>
        <p:nvPicPr>
          <p:cNvPr id="16" name="Kuva 15">
            <a:extLst>
              <a:ext uri="{FF2B5EF4-FFF2-40B4-BE49-F238E27FC236}">
                <a16:creationId xmlns:a16="http://schemas.microsoft.com/office/drawing/2014/main" id="{07CF43C9-F93F-C461-9533-7F80063C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62223" y="5560009"/>
            <a:ext cx="4246183" cy="799281"/>
          </a:xfrm>
          <a:prstGeom prst="rect">
            <a:avLst/>
          </a:prstGeom>
        </p:spPr>
      </p:pic>
      <p:sp>
        <p:nvSpPr>
          <p:cNvPr id="3" name="Kuva 9">
            <a:extLst>
              <a:ext uri="{FF2B5EF4-FFF2-40B4-BE49-F238E27FC236}">
                <a16:creationId xmlns:a16="http://schemas.microsoft.com/office/drawing/2014/main" id="{27B2107C-5343-D495-F00D-3FE64850B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478121" y="2076320"/>
            <a:ext cx="2980097" cy="2912369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4" name="Kuva 9">
            <a:extLst>
              <a:ext uri="{FF2B5EF4-FFF2-40B4-BE49-F238E27FC236}">
                <a16:creationId xmlns:a16="http://schemas.microsoft.com/office/drawing/2014/main" id="{1FD31A3D-4016-0A11-FDFF-715D89770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743845" y="914836"/>
            <a:ext cx="1973969" cy="1929107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5" name="Kuva 9">
            <a:extLst>
              <a:ext uri="{FF2B5EF4-FFF2-40B4-BE49-F238E27FC236}">
                <a16:creationId xmlns:a16="http://schemas.microsoft.com/office/drawing/2014/main" id="{77E1ECEA-9F96-662E-80FD-1944A5418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41957" y="4434422"/>
            <a:ext cx="1771030" cy="1730780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6" name="Kuva 9">
            <a:extLst>
              <a:ext uri="{FF2B5EF4-FFF2-40B4-BE49-F238E27FC236}">
                <a16:creationId xmlns:a16="http://schemas.microsoft.com/office/drawing/2014/main" id="{CE47587B-02FD-90C8-4861-677DF04A1E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43919" y="5196412"/>
            <a:ext cx="2387683" cy="2333418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7" name="Kuva 9">
            <a:extLst>
              <a:ext uri="{FF2B5EF4-FFF2-40B4-BE49-F238E27FC236}">
                <a16:creationId xmlns:a16="http://schemas.microsoft.com/office/drawing/2014/main" id="{AFBE08B5-096A-ADEB-B230-54C3DD148A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66955" y="3117593"/>
            <a:ext cx="1577501" cy="1541649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8" name="Kuva 9">
            <a:extLst>
              <a:ext uri="{FF2B5EF4-FFF2-40B4-BE49-F238E27FC236}">
                <a16:creationId xmlns:a16="http://schemas.microsoft.com/office/drawing/2014/main" id="{8A7EC821-B2AD-4F05-83FF-442A493A0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7133" y="774730"/>
            <a:ext cx="1241722" cy="1213501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66520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6">
    <p:bg>
      <p:bgPr>
        <a:solidFill>
          <a:srgbClr val="00BE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01CB72-93B2-3BCF-2A37-ADA408EBB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9356" y="2031500"/>
            <a:ext cx="5986392" cy="2711668"/>
          </a:xfrm>
        </p:spPr>
        <p:txBody>
          <a:bodyPr anchor="t" anchorCtr="0"/>
          <a:lstStyle>
            <a:lvl1pPr>
              <a:lnSpc>
                <a:spcPct val="85000"/>
              </a:lnSpc>
              <a:defRPr sz="4300">
                <a:solidFill>
                  <a:schemeClr val="bg2"/>
                </a:solidFill>
                <a:latin typeface="Source Sans 3 Medium" panose="020B0303030403020204" pitchFamily="34" charset="0"/>
              </a:defRPr>
            </a:lvl1pPr>
          </a:lstStyle>
          <a:p>
            <a:r>
              <a:rPr lang="fi-FI" noProof="0" dirty="0"/>
              <a:t>Lisää otsikko tähän</a:t>
            </a:r>
            <a:endParaRPr lang="fi-FI" dirty="0"/>
          </a:p>
        </p:txBody>
      </p:sp>
      <p:pic>
        <p:nvPicPr>
          <p:cNvPr id="16" name="Kuva 15">
            <a:extLst>
              <a:ext uri="{FF2B5EF4-FFF2-40B4-BE49-F238E27FC236}">
                <a16:creationId xmlns:a16="http://schemas.microsoft.com/office/drawing/2014/main" id="{07CF43C9-F93F-C461-9533-7F80063C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62223" y="5560009"/>
            <a:ext cx="4246183" cy="799281"/>
          </a:xfrm>
          <a:prstGeom prst="rect">
            <a:avLst/>
          </a:prstGeom>
        </p:spPr>
      </p:pic>
      <p:sp>
        <p:nvSpPr>
          <p:cNvPr id="3" name="Kuva 9">
            <a:extLst>
              <a:ext uri="{FF2B5EF4-FFF2-40B4-BE49-F238E27FC236}">
                <a16:creationId xmlns:a16="http://schemas.microsoft.com/office/drawing/2014/main" id="{1D4190A9-AC9C-AD6F-191E-46A39806E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478121" y="2076320"/>
            <a:ext cx="2980097" cy="2912369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4" name="Kuva 9">
            <a:extLst>
              <a:ext uri="{FF2B5EF4-FFF2-40B4-BE49-F238E27FC236}">
                <a16:creationId xmlns:a16="http://schemas.microsoft.com/office/drawing/2014/main" id="{02796410-AFCF-4F66-2056-7276845B3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743845" y="914836"/>
            <a:ext cx="1973969" cy="1929107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5" name="Kuva 9">
            <a:extLst>
              <a:ext uri="{FF2B5EF4-FFF2-40B4-BE49-F238E27FC236}">
                <a16:creationId xmlns:a16="http://schemas.microsoft.com/office/drawing/2014/main" id="{062CDF6E-11EF-788C-44BD-C2364AF04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41957" y="4434422"/>
            <a:ext cx="1771030" cy="1730780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6" name="Kuva 9">
            <a:extLst>
              <a:ext uri="{FF2B5EF4-FFF2-40B4-BE49-F238E27FC236}">
                <a16:creationId xmlns:a16="http://schemas.microsoft.com/office/drawing/2014/main" id="{D7BAF398-B8EF-DB11-426C-2C4128A1A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43919" y="5196412"/>
            <a:ext cx="2387683" cy="2333418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7" name="Kuva 9">
            <a:extLst>
              <a:ext uri="{FF2B5EF4-FFF2-40B4-BE49-F238E27FC236}">
                <a16:creationId xmlns:a16="http://schemas.microsoft.com/office/drawing/2014/main" id="{7D57CE29-9CD9-7D99-9F3D-53FE24151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66955" y="3117593"/>
            <a:ext cx="1577501" cy="1541649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8" name="Kuva 9">
            <a:extLst>
              <a:ext uri="{FF2B5EF4-FFF2-40B4-BE49-F238E27FC236}">
                <a16:creationId xmlns:a16="http://schemas.microsoft.com/office/drawing/2014/main" id="{2BF0E695-0870-CE54-DB21-35CFF90C8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7133" y="774730"/>
            <a:ext cx="1241722" cy="1213501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28282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7">
    <p:bg>
      <p:bgPr>
        <a:solidFill>
          <a:srgbClr val="D0EF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01CB72-93B2-3BCF-2A37-ADA408EBB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9356" y="2031500"/>
            <a:ext cx="5986392" cy="2711668"/>
          </a:xfrm>
        </p:spPr>
        <p:txBody>
          <a:bodyPr anchor="t" anchorCtr="0"/>
          <a:lstStyle>
            <a:lvl1pPr>
              <a:lnSpc>
                <a:spcPct val="85000"/>
              </a:lnSpc>
              <a:defRPr sz="4300">
                <a:solidFill>
                  <a:schemeClr val="bg2"/>
                </a:solidFill>
                <a:latin typeface="Source Sans 3 Medium" panose="020B0303030403020204" pitchFamily="34" charset="0"/>
              </a:defRPr>
            </a:lvl1pPr>
          </a:lstStyle>
          <a:p>
            <a:r>
              <a:rPr lang="fi-FI" noProof="0" dirty="0"/>
              <a:t>Lisää otsikko tähän</a:t>
            </a:r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E6C16A24-FE3B-F9D6-211E-E779BD13B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2223" y="5560008"/>
            <a:ext cx="4246183" cy="799283"/>
          </a:xfrm>
          <a:prstGeom prst="rect">
            <a:avLst/>
          </a:prstGeom>
        </p:spPr>
      </p:pic>
      <p:sp>
        <p:nvSpPr>
          <p:cNvPr id="4" name="Kuva 9">
            <a:extLst>
              <a:ext uri="{FF2B5EF4-FFF2-40B4-BE49-F238E27FC236}">
                <a16:creationId xmlns:a16="http://schemas.microsoft.com/office/drawing/2014/main" id="{4427C7D4-C81F-7295-0F60-46DA9F6E92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478121" y="2076320"/>
            <a:ext cx="2980097" cy="2912369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5" name="Kuva 9">
            <a:extLst>
              <a:ext uri="{FF2B5EF4-FFF2-40B4-BE49-F238E27FC236}">
                <a16:creationId xmlns:a16="http://schemas.microsoft.com/office/drawing/2014/main" id="{B4E112A6-AD66-9F8F-D402-045E49566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743845" y="914836"/>
            <a:ext cx="1973969" cy="1929107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6" name="Kuva 9">
            <a:extLst>
              <a:ext uri="{FF2B5EF4-FFF2-40B4-BE49-F238E27FC236}">
                <a16:creationId xmlns:a16="http://schemas.microsoft.com/office/drawing/2014/main" id="{13DFE2EC-CFBD-3D73-F5FA-7E99DF49A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41957" y="4434422"/>
            <a:ext cx="1771030" cy="1730780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7" name="Kuva 9">
            <a:extLst>
              <a:ext uri="{FF2B5EF4-FFF2-40B4-BE49-F238E27FC236}">
                <a16:creationId xmlns:a16="http://schemas.microsoft.com/office/drawing/2014/main" id="{AF3CC320-D976-B90A-94B8-45CC5B897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43919" y="5196412"/>
            <a:ext cx="2387683" cy="2333418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8" name="Kuva 9">
            <a:extLst>
              <a:ext uri="{FF2B5EF4-FFF2-40B4-BE49-F238E27FC236}">
                <a16:creationId xmlns:a16="http://schemas.microsoft.com/office/drawing/2014/main" id="{0BC05038-0961-04A8-F418-87AC549DD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66955" y="3117593"/>
            <a:ext cx="1577501" cy="1541649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9" name="Kuva 9">
            <a:extLst>
              <a:ext uri="{FF2B5EF4-FFF2-40B4-BE49-F238E27FC236}">
                <a16:creationId xmlns:a16="http://schemas.microsoft.com/office/drawing/2014/main" id="{6E1A49F7-6B80-D107-2464-58DBB66DB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7133" y="774730"/>
            <a:ext cx="1241722" cy="1213501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39291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8">
    <p:bg>
      <p:bgPr>
        <a:solidFill>
          <a:srgbClr val="008A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01CB72-93B2-3BCF-2A37-ADA408EBB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9356" y="2031500"/>
            <a:ext cx="5986392" cy="2711668"/>
          </a:xfrm>
        </p:spPr>
        <p:txBody>
          <a:bodyPr anchor="t" anchorCtr="0"/>
          <a:lstStyle>
            <a:lvl1pPr>
              <a:lnSpc>
                <a:spcPct val="85000"/>
              </a:lnSpc>
              <a:defRPr sz="4300">
                <a:solidFill>
                  <a:schemeClr val="bg1"/>
                </a:solidFill>
                <a:latin typeface="Source Sans 3 Medium" panose="020B0303030403020204" pitchFamily="34" charset="0"/>
              </a:defRPr>
            </a:lvl1pPr>
          </a:lstStyle>
          <a:p>
            <a:r>
              <a:rPr lang="fi-FI" noProof="0" dirty="0"/>
              <a:t>Lisää otsikko tähän</a:t>
            </a:r>
            <a:endParaRPr lang="fi-FI" dirty="0"/>
          </a:p>
        </p:txBody>
      </p:sp>
      <p:pic>
        <p:nvPicPr>
          <p:cNvPr id="16" name="Kuva 15">
            <a:extLst>
              <a:ext uri="{FF2B5EF4-FFF2-40B4-BE49-F238E27FC236}">
                <a16:creationId xmlns:a16="http://schemas.microsoft.com/office/drawing/2014/main" id="{07CF43C9-F93F-C461-9533-7F80063C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62223" y="5560009"/>
            <a:ext cx="4246183" cy="799281"/>
          </a:xfrm>
          <a:prstGeom prst="rect">
            <a:avLst/>
          </a:prstGeom>
        </p:spPr>
      </p:pic>
      <p:sp>
        <p:nvSpPr>
          <p:cNvPr id="3" name="Kuva 9">
            <a:extLst>
              <a:ext uri="{FF2B5EF4-FFF2-40B4-BE49-F238E27FC236}">
                <a16:creationId xmlns:a16="http://schemas.microsoft.com/office/drawing/2014/main" id="{7BD50FFB-4E70-3D42-0DF2-7B4D21B304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478121" y="2076320"/>
            <a:ext cx="2980097" cy="2912369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4" name="Kuva 9">
            <a:extLst>
              <a:ext uri="{FF2B5EF4-FFF2-40B4-BE49-F238E27FC236}">
                <a16:creationId xmlns:a16="http://schemas.microsoft.com/office/drawing/2014/main" id="{8554F5B7-2E7D-D486-A455-F29E1C00A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743845" y="914836"/>
            <a:ext cx="1973969" cy="1929107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5" name="Kuva 9">
            <a:extLst>
              <a:ext uri="{FF2B5EF4-FFF2-40B4-BE49-F238E27FC236}">
                <a16:creationId xmlns:a16="http://schemas.microsoft.com/office/drawing/2014/main" id="{1EEA6EA1-E960-A265-57CA-C64224C5CF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41957" y="4434422"/>
            <a:ext cx="1771030" cy="1730780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6" name="Kuva 9">
            <a:extLst>
              <a:ext uri="{FF2B5EF4-FFF2-40B4-BE49-F238E27FC236}">
                <a16:creationId xmlns:a16="http://schemas.microsoft.com/office/drawing/2014/main" id="{68F704A5-3517-CD4E-1E57-9DB0D448D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43919" y="5196412"/>
            <a:ext cx="2387683" cy="2333418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7" name="Kuva 9">
            <a:extLst>
              <a:ext uri="{FF2B5EF4-FFF2-40B4-BE49-F238E27FC236}">
                <a16:creationId xmlns:a16="http://schemas.microsoft.com/office/drawing/2014/main" id="{B07BE9E0-97E6-162D-5C96-06B4E7D2E5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66955" y="3117593"/>
            <a:ext cx="1577501" cy="1541649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8" name="Kuva 9">
            <a:extLst>
              <a:ext uri="{FF2B5EF4-FFF2-40B4-BE49-F238E27FC236}">
                <a16:creationId xmlns:a16="http://schemas.microsoft.com/office/drawing/2014/main" id="{F44B70A9-7DFF-38F5-7AF1-0011BEA2F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7133" y="774730"/>
            <a:ext cx="1241722" cy="1213501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585312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Vapaamuotoinen: Muoto 12">
            <a:extLst>
              <a:ext uri="{FF2B5EF4-FFF2-40B4-BE49-F238E27FC236}">
                <a16:creationId xmlns:a16="http://schemas.microsoft.com/office/drawing/2014/main" id="{2D3C3CAA-4A42-5995-9085-2287E5298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8384561" y="1681846"/>
            <a:ext cx="3817676" cy="3403069"/>
          </a:xfrm>
          <a:custGeom>
            <a:avLst/>
            <a:gdLst>
              <a:gd name="connsiteX0" fmla="*/ 3817677 w 3817676"/>
              <a:gd name="connsiteY0" fmla="*/ 481680 h 3403069"/>
              <a:gd name="connsiteX1" fmla="*/ 3123267 w 3817676"/>
              <a:gd name="connsiteY1" fmla="*/ 52916 h 3403069"/>
              <a:gd name="connsiteX2" fmla="*/ 1973557 w 3817676"/>
              <a:gd name="connsiteY2" fmla="*/ 218817 h 3403069"/>
              <a:gd name="connsiteX3" fmla="*/ 1013571 w 3817676"/>
              <a:gd name="connsiteY3" fmla="*/ 1013516 h 3403069"/>
              <a:gd name="connsiteX4" fmla="*/ 0 w 3817676"/>
              <a:gd name="connsiteY4" fmla="*/ 1547363 h 3403069"/>
              <a:gd name="connsiteX5" fmla="*/ 0 w 3817676"/>
              <a:gd name="connsiteY5" fmla="*/ 1855702 h 3403069"/>
              <a:gd name="connsiteX6" fmla="*/ 1013571 w 3817676"/>
              <a:gd name="connsiteY6" fmla="*/ 2389549 h 3403069"/>
              <a:gd name="connsiteX7" fmla="*/ 1973557 w 3817676"/>
              <a:gd name="connsiteY7" fmla="*/ 3184248 h 3403069"/>
              <a:gd name="connsiteX8" fmla="*/ 2744235 w 3817676"/>
              <a:gd name="connsiteY8" fmla="*/ 3403070 h 3403069"/>
              <a:gd name="connsiteX9" fmla="*/ 3123267 w 3817676"/>
              <a:gd name="connsiteY9" fmla="*/ 3350162 h 3403069"/>
              <a:gd name="connsiteX10" fmla="*/ 3817677 w 3817676"/>
              <a:gd name="connsiteY10" fmla="*/ 2921385 h 3403069"/>
              <a:gd name="connsiteX11" fmla="*/ 3817677 w 3817676"/>
              <a:gd name="connsiteY11" fmla="*/ 2408545 h 3403069"/>
              <a:gd name="connsiteX12" fmla="*/ 3040116 w 3817676"/>
              <a:gd name="connsiteY12" fmla="*/ 3056418 h 3403069"/>
              <a:gd name="connsiteX13" fmla="*/ 2125046 w 3817676"/>
              <a:gd name="connsiteY13" fmla="*/ 2919146 h 3403069"/>
              <a:gd name="connsiteX14" fmla="*/ 2118044 w 3817676"/>
              <a:gd name="connsiteY14" fmla="*/ 2915295 h 3403069"/>
              <a:gd name="connsiteX15" fmla="*/ 1229047 w 3817676"/>
              <a:gd name="connsiteY15" fmla="*/ 2173188 h 3403069"/>
              <a:gd name="connsiteX16" fmla="*/ 549025 w 3817676"/>
              <a:gd name="connsiteY16" fmla="*/ 1701530 h 3403069"/>
              <a:gd name="connsiteX17" fmla="*/ 1229047 w 3817676"/>
              <a:gd name="connsiteY17" fmla="*/ 1229890 h 3403069"/>
              <a:gd name="connsiteX18" fmla="*/ 2117362 w 3817676"/>
              <a:gd name="connsiteY18" fmla="*/ 488114 h 3403069"/>
              <a:gd name="connsiteX19" fmla="*/ 2125046 w 3817676"/>
              <a:gd name="connsiteY19" fmla="*/ 483915 h 3403069"/>
              <a:gd name="connsiteX20" fmla="*/ 3040133 w 3817676"/>
              <a:gd name="connsiteY20" fmla="*/ 346631 h 3403069"/>
              <a:gd name="connsiteX21" fmla="*/ 3817677 w 3817676"/>
              <a:gd name="connsiteY21" fmla="*/ 994524 h 3403069"/>
              <a:gd name="connsiteX22" fmla="*/ 3817677 w 3817676"/>
              <a:gd name="connsiteY22" fmla="*/ 481684 h 3403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817676" h="3403069">
                <a:moveTo>
                  <a:pt x="3817677" y="481680"/>
                </a:moveTo>
                <a:cubicBezTo>
                  <a:pt x="3621781" y="274485"/>
                  <a:pt x="3384713" y="126809"/>
                  <a:pt x="3123267" y="52916"/>
                </a:cubicBezTo>
                <a:cubicBezTo>
                  <a:pt x="2742310" y="-54783"/>
                  <a:pt x="2344745" y="2599"/>
                  <a:pt x="1973557" y="218817"/>
                </a:cubicBezTo>
                <a:cubicBezTo>
                  <a:pt x="1928990" y="242701"/>
                  <a:pt x="1603034" y="427344"/>
                  <a:pt x="1013571" y="1013516"/>
                </a:cubicBezTo>
                <a:cubicBezTo>
                  <a:pt x="642161" y="1382831"/>
                  <a:pt x="260106" y="1508021"/>
                  <a:pt x="0" y="1547363"/>
                </a:cubicBezTo>
                <a:lnTo>
                  <a:pt x="0" y="1855702"/>
                </a:lnTo>
                <a:cubicBezTo>
                  <a:pt x="260106" y="1895052"/>
                  <a:pt x="642161" y="2020230"/>
                  <a:pt x="1013571" y="2389549"/>
                </a:cubicBezTo>
                <a:cubicBezTo>
                  <a:pt x="1603034" y="2975720"/>
                  <a:pt x="1928990" y="3160364"/>
                  <a:pt x="1973557" y="3184248"/>
                </a:cubicBezTo>
                <a:cubicBezTo>
                  <a:pt x="2222876" y="3329496"/>
                  <a:pt x="2484114" y="3403070"/>
                  <a:pt x="2744235" y="3403070"/>
                </a:cubicBezTo>
                <a:cubicBezTo>
                  <a:pt x="2871349" y="3403070"/>
                  <a:pt x="2998180" y="3385501"/>
                  <a:pt x="3123267" y="3350162"/>
                </a:cubicBezTo>
                <a:cubicBezTo>
                  <a:pt x="3384709" y="3276268"/>
                  <a:pt x="3621777" y="3128588"/>
                  <a:pt x="3817677" y="2921385"/>
                </a:cubicBezTo>
                <a:lnTo>
                  <a:pt x="3817677" y="2408545"/>
                </a:lnTo>
                <a:cubicBezTo>
                  <a:pt x="3631771" y="2737497"/>
                  <a:pt x="3356977" y="2966870"/>
                  <a:pt x="3040116" y="3056418"/>
                </a:cubicBezTo>
                <a:cubicBezTo>
                  <a:pt x="2740065" y="3141256"/>
                  <a:pt x="2423606" y="3093799"/>
                  <a:pt x="2125046" y="2919146"/>
                </a:cubicBezTo>
                <a:lnTo>
                  <a:pt x="2118044" y="2915295"/>
                </a:lnTo>
                <a:cubicBezTo>
                  <a:pt x="2115027" y="2913732"/>
                  <a:pt x="1810240" y="2751133"/>
                  <a:pt x="1229047" y="2173188"/>
                </a:cubicBezTo>
                <a:cubicBezTo>
                  <a:pt x="999407" y="1944819"/>
                  <a:pt x="764604" y="1796873"/>
                  <a:pt x="549025" y="1701530"/>
                </a:cubicBezTo>
                <a:cubicBezTo>
                  <a:pt x="764609" y="1606201"/>
                  <a:pt x="999407" y="1458242"/>
                  <a:pt x="1229047" y="1229890"/>
                </a:cubicBezTo>
                <a:cubicBezTo>
                  <a:pt x="1810240" y="651944"/>
                  <a:pt x="2115027" y="489328"/>
                  <a:pt x="2117362" y="488114"/>
                </a:cubicBezTo>
                <a:lnTo>
                  <a:pt x="2125046" y="483915"/>
                </a:lnTo>
                <a:cubicBezTo>
                  <a:pt x="2423590" y="309291"/>
                  <a:pt x="2739987" y="261833"/>
                  <a:pt x="3040133" y="346631"/>
                </a:cubicBezTo>
                <a:cubicBezTo>
                  <a:pt x="3356981" y="436191"/>
                  <a:pt x="3631771" y="665560"/>
                  <a:pt x="3817677" y="994524"/>
                </a:cubicBezTo>
                <a:lnTo>
                  <a:pt x="3817677" y="481684"/>
                </a:lnTo>
                <a:close/>
              </a:path>
            </a:pathLst>
          </a:custGeom>
          <a:solidFill>
            <a:srgbClr val="00BEFA"/>
          </a:solidFill>
          <a:ln w="41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4" name="Vapaamuotoinen: Muoto 13">
            <a:extLst>
              <a:ext uri="{FF2B5EF4-FFF2-40B4-BE49-F238E27FC236}">
                <a16:creationId xmlns:a16="http://schemas.microsoft.com/office/drawing/2014/main" id="{EC8DCBB8-C13F-3DD4-F250-0F81A149A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7479768" y="799307"/>
            <a:ext cx="4487892" cy="2735961"/>
          </a:xfrm>
          <a:custGeom>
            <a:avLst/>
            <a:gdLst>
              <a:gd name="connsiteX0" fmla="*/ 904798 w 4487892"/>
              <a:gd name="connsiteY0" fmla="*/ 2429947 h 2735961"/>
              <a:gd name="connsiteX1" fmla="*/ 817236 w 4487892"/>
              <a:gd name="connsiteY1" fmla="*/ 2423701 h 2735961"/>
              <a:gd name="connsiteX2" fmla="*/ 306926 w 4487892"/>
              <a:gd name="connsiteY2" fmla="*/ 1737163 h 2735961"/>
              <a:gd name="connsiteX3" fmla="*/ 307028 w 4487892"/>
              <a:gd name="connsiteY3" fmla="*/ 1734423 h 2735961"/>
              <a:gd name="connsiteX4" fmla="*/ 831777 w 4487892"/>
              <a:gd name="connsiteY4" fmla="*/ 809961 h 2735961"/>
              <a:gd name="connsiteX5" fmla="*/ 2553125 w 4487892"/>
              <a:gd name="connsiteY5" fmla="*/ 324028 h 2735961"/>
              <a:gd name="connsiteX6" fmla="*/ 3878226 w 4487892"/>
              <a:gd name="connsiteY6" fmla="*/ 901871 h 2735961"/>
              <a:gd name="connsiteX7" fmla="*/ 4028051 w 4487892"/>
              <a:gd name="connsiteY7" fmla="*/ 935442 h 2735961"/>
              <a:gd name="connsiteX8" fmla="*/ 4487893 w 4487892"/>
              <a:gd name="connsiteY8" fmla="*/ 1159238 h 2735961"/>
              <a:gd name="connsiteX9" fmla="*/ 2588778 w 4487892"/>
              <a:gd name="connsiteY9" fmla="*/ 20860 h 2735961"/>
              <a:gd name="connsiteX10" fmla="*/ 632713 w 4487892"/>
              <a:gd name="connsiteY10" fmla="*/ 578414 h 2735961"/>
              <a:gd name="connsiteX11" fmla="*/ 1757 w 4487892"/>
              <a:gd name="connsiteY11" fmla="*/ 1723092 h 2735961"/>
              <a:gd name="connsiteX12" fmla="*/ 783668 w 4487892"/>
              <a:gd name="connsiteY12" fmla="*/ 2727144 h 2735961"/>
              <a:gd name="connsiteX13" fmla="*/ 904794 w 4487892"/>
              <a:gd name="connsiteY13" fmla="*/ 2735961 h 2735961"/>
              <a:gd name="connsiteX14" fmla="*/ 904794 w 4487892"/>
              <a:gd name="connsiteY14" fmla="*/ 2429951 h 2735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87892" h="2735961">
                <a:moveTo>
                  <a:pt x="904798" y="2429947"/>
                </a:moveTo>
                <a:lnTo>
                  <a:pt x="817236" y="2423701"/>
                </a:lnTo>
                <a:cubicBezTo>
                  <a:pt x="718609" y="2410827"/>
                  <a:pt x="277314" y="2320280"/>
                  <a:pt x="306926" y="1737163"/>
                </a:cubicBezTo>
                <a:lnTo>
                  <a:pt x="307028" y="1734423"/>
                </a:lnTo>
                <a:cubicBezTo>
                  <a:pt x="316870" y="1433568"/>
                  <a:pt x="517940" y="1079341"/>
                  <a:pt x="831777" y="809961"/>
                </a:cubicBezTo>
                <a:cubicBezTo>
                  <a:pt x="1095781" y="583331"/>
                  <a:pt x="1670437" y="218839"/>
                  <a:pt x="2553125" y="324028"/>
                </a:cubicBezTo>
                <a:cubicBezTo>
                  <a:pt x="3184754" y="397052"/>
                  <a:pt x="3589437" y="626577"/>
                  <a:pt x="3878226" y="901871"/>
                </a:cubicBezTo>
                <a:cubicBezTo>
                  <a:pt x="3928374" y="910315"/>
                  <a:pt x="3978362" y="921396"/>
                  <a:pt x="4028051" y="935442"/>
                </a:cubicBezTo>
                <a:cubicBezTo>
                  <a:pt x="4192440" y="981907"/>
                  <a:pt x="4346944" y="1057987"/>
                  <a:pt x="4487893" y="1159238"/>
                </a:cubicBezTo>
                <a:cubicBezTo>
                  <a:pt x="4167363" y="691276"/>
                  <a:pt x="3660541" y="144774"/>
                  <a:pt x="2588778" y="20860"/>
                </a:cubicBezTo>
                <a:cubicBezTo>
                  <a:pt x="1590615" y="-98092"/>
                  <a:pt x="934767" y="319123"/>
                  <a:pt x="632713" y="578414"/>
                </a:cubicBezTo>
                <a:cubicBezTo>
                  <a:pt x="250773" y="906247"/>
                  <a:pt x="15001" y="1334051"/>
                  <a:pt x="1757" y="1723092"/>
                </a:cubicBezTo>
                <a:cubicBezTo>
                  <a:pt x="-33724" y="2435774"/>
                  <a:pt x="476443" y="2689586"/>
                  <a:pt x="783668" y="2727144"/>
                </a:cubicBezTo>
                <a:lnTo>
                  <a:pt x="904794" y="2735961"/>
                </a:lnTo>
                <a:lnTo>
                  <a:pt x="904794" y="2429951"/>
                </a:lnTo>
                <a:close/>
              </a:path>
            </a:pathLst>
          </a:custGeom>
          <a:solidFill>
            <a:srgbClr val="86D45B"/>
          </a:solidFill>
          <a:ln w="41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5" name="Vapaamuotoinen: Muoto 14">
            <a:extLst>
              <a:ext uri="{FF2B5EF4-FFF2-40B4-BE49-F238E27FC236}">
                <a16:creationId xmlns:a16="http://schemas.microsoft.com/office/drawing/2014/main" id="{B06D705F-CE54-6376-B70C-0788971F3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7478728" y="3382979"/>
            <a:ext cx="4486651" cy="2584362"/>
          </a:xfrm>
          <a:custGeom>
            <a:avLst/>
            <a:gdLst>
              <a:gd name="connsiteX0" fmla="*/ 3877791 w 4486651"/>
              <a:gd name="connsiteY0" fmla="*/ 1682855 h 2584362"/>
              <a:gd name="connsiteX1" fmla="*/ 2552592 w 4486651"/>
              <a:gd name="connsiteY1" fmla="*/ 2260353 h 2584362"/>
              <a:gd name="connsiteX2" fmla="*/ 831766 w 4486651"/>
              <a:gd name="connsiteY2" fmla="*/ 1774362 h 2584362"/>
              <a:gd name="connsiteX3" fmla="*/ 307029 w 4486651"/>
              <a:gd name="connsiteY3" fmla="*/ 849896 h 2584362"/>
              <a:gd name="connsiteX4" fmla="*/ 306914 w 4486651"/>
              <a:gd name="connsiteY4" fmla="*/ 847156 h 2584362"/>
              <a:gd name="connsiteX5" fmla="*/ 817241 w 4486651"/>
              <a:gd name="connsiteY5" fmla="*/ 160619 h 2584362"/>
              <a:gd name="connsiteX6" fmla="*/ 905842 w 4486651"/>
              <a:gd name="connsiteY6" fmla="*/ 154303 h 2584362"/>
              <a:gd name="connsiteX7" fmla="*/ 905842 w 4486651"/>
              <a:gd name="connsiteY7" fmla="*/ 152290 h 2584362"/>
              <a:gd name="connsiteX8" fmla="*/ 784716 w 4486651"/>
              <a:gd name="connsiteY8" fmla="*/ 143468 h 2584362"/>
              <a:gd name="connsiteX9" fmla="*/ 397398 w 4486651"/>
              <a:gd name="connsiteY9" fmla="*/ 0 h 2584362"/>
              <a:gd name="connsiteX10" fmla="*/ 1758 w 4486651"/>
              <a:gd name="connsiteY10" fmla="*/ 861231 h 2584362"/>
              <a:gd name="connsiteX11" fmla="*/ 632702 w 4486651"/>
              <a:gd name="connsiteY11" fmla="*/ 2005913 h 2584362"/>
              <a:gd name="connsiteX12" fmla="*/ 2243218 w 4486651"/>
              <a:gd name="connsiteY12" fmla="*/ 2584363 h 2584362"/>
              <a:gd name="connsiteX13" fmla="*/ 2588246 w 4486651"/>
              <a:gd name="connsiteY13" fmla="*/ 2563538 h 2584362"/>
              <a:gd name="connsiteX14" fmla="*/ 4486651 w 4486651"/>
              <a:gd name="connsiteY14" fmla="*/ 1426869 h 2584362"/>
              <a:gd name="connsiteX15" fmla="*/ 4029095 w 4486651"/>
              <a:gd name="connsiteY15" fmla="*/ 1649021 h 2584362"/>
              <a:gd name="connsiteX16" fmla="*/ 3877791 w 4486651"/>
              <a:gd name="connsiteY16" fmla="*/ 1682855 h 2584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6651" h="2584362">
                <a:moveTo>
                  <a:pt x="3877791" y="1682855"/>
                </a:moveTo>
                <a:cubicBezTo>
                  <a:pt x="3588990" y="1957959"/>
                  <a:pt x="3184275" y="2187313"/>
                  <a:pt x="2552592" y="2260353"/>
                </a:cubicBezTo>
                <a:cubicBezTo>
                  <a:pt x="1670454" y="2365382"/>
                  <a:pt x="1095770" y="2000976"/>
                  <a:pt x="831766" y="1774362"/>
                </a:cubicBezTo>
                <a:cubicBezTo>
                  <a:pt x="517942" y="1504978"/>
                  <a:pt x="316867" y="1150751"/>
                  <a:pt x="307029" y="849896"/>
                </a:cubicBezTo>
                <a:lnTo>
                  <a:pt x="306914" y="847156"/>
                </a:lnTo>
                <a:cubicBezTo>
                  <a:pt x="277315" y="264044"/>
                  <a:pt x="718610" y="173492"/>
                  <a:pt x="817241" y="160619"/>
                </a:cubicBezTo>
                <a:lnTo>
                  <a:pt x="905842" y="154303"/>
                </a:lnTo>
                <a:lnTo>
                  <a:pt x="905842" y="152290"/>
                </a:lnTo>
                <a:lnTo>
                  <a:pt x="784716" y="143468"/>
                </a:lnTo>
                <a:cubicBezTo>
                  <a:pt x="670784" y="129533"/>
                  <a:pt x="528974" y="85770"/>
                  <a:pt x="397398" y="0"/>
                </a:cubicBezTo>
                <a:cubicBezTo>
                  <a:pt x="173726" y="145379"/>
                  <a:pt x="-20605" y="412142"/>
                  <a:pt x="1758" y="861231"/>
                </a:cubicBezTo>
                <a:cubicBezTo>
                  <a:pt x="15002" y="1250260"/>
                  <a:pt x="250777" y="1678077"/>
                  <a:pt x="632702" y="2005913"/>
                </a:cubicBezTo>
                <a:cubicBezTo>
                  <a:pt x="898458" y="2234036"/>
                  <a:pt x="1437892" y="2584363"/>
                  <a:pt x="2243218" y="2584363"/>
                </a:cubicBezTo>
                <a:cubicBezTo>
                  <a:pt x="2353225" y="2584363"/>
                  <a:pt x="2468339" y="2577818"/>
                  <a:pt x="2588246" y="2563538"/>
                </a:cubicBezTo>
                <a:cubicBezTo>
                  <a:pt x="3659167" y="2439709"/>
                  <a:pt x="4166047" y="1894454"/>
                  <a:pt x="4486651" y="1426869"/>
                </a:cubicBezTo>
                <a:cubicBezTo>
                  <a:pt x="4346322" y="1527309"/>
                  <a:pt x="4192600" y="1602806"/>
                  <a:pt x="4029095" y="1649021"/>
                </a:cubicBezTo>
                <a:cubicBezTo>
                  <a:pt x="3978918" y="1663202"/>
                  <a:pt x="3928449" y="1674382"/>
                  <a:pt x="3877791" y="1682855"/>
                </a:cubicBezTo>
                <a:close/>
              </a:path>
            </a:pathLst>
          </a:custGeom>
          <a:solidFill>
            <a:srgbClr val="008ADE"/>
          </a:solidFill>
          <a:ln w="41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401CB72-93B2-3BCF-2A37-ADA408EBB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9356" y="2031500"/>
            <a:ext cx="5986392" cy="2711668"/>
          </a:xfrm>
        </p:spPr>
        <p:txBody>
          <a:bodyPr anchor="t" anchorCtr="0"/>
          <a:lstStyle>
            <a:lvl1pPr>
              <a:lnSpc>
                <a:spcPct val="85000"/>
              </a:lnSpc>
              <a:defRPr sz="4300">
                <a:solidFill>
                  <a:schemeClr val="bg2"/>
                </a:solidFill>
                <a:latin typeface="Source Sans 3 Medium" panose="020B0303030403020204" pitchFamily="34" charset="0"/>
              </a:defRPr>
            </a:lvl1pPr>
          </a:lstStyle>
          <a:p>
            <a:r>
              <a:rPr lang="fi-FI" noProof="0" dirty="0"/>
              <a:t>Lisää otsikko tähän</a:t>
            </a:r>
            <a:endParaRPr lang="fi-FI" dirty="0"/>
          </a:p>
        </p:txBody>
      </p:sp>
      <p:pic>
        <p:nvPicPr>
          <p:cNvPr id="16" name="Kuva 15">
            <a:extLst>
              <a:ext uri="{FF2B5EF4-FFF2-40B4-BE49-F238E27FC236}">
                <a16:creationId xmlns:a16="http://schemas.microsoft.com/office/drawing/2014/main" id="{07CF43C9-F93F-C461-9533-7F80063C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2223" y="5560008"/>
            <a:ext cx="4246183" cy="79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4361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3536269-F77F-6223-B7EF-0B395848CC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Lisää otsikko tähän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25119FF-5936-DF24-E125-A73A09692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02C8A11-4274-C968-FFE9-E78C59B4B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5E78-DCDD-4568-8AC0-78F15331182D}" type="datetime1">
              <a:rPr lang="fi-FI" smtClean="0"/>
              <a:t>18.9.2026</a:t>
            </a:fld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33B43BB-180C-0E87-56CB-82D35E98D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CF4B-6BB2-4C8F-83F6-6A8F61ACBFF0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557891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3423097-1A39-E774-5A97-282EA8BB0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5E78-DCDD-4568-8AC0-78F15331182D}" type="datetime1">
              <a:rPr lang="fi-FI" smtClean="0"/>
              <a:t>18.9.2026</a:t>
            </a:fld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9C8317D-53D8-0AF4-6320-FC9E766E5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1053845-EDD3-29A3-816F-653B8C5C4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CF4B-6BB2-4C8F-83F6-6A8F61ACBFF0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805686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04D2C59E-4AF2-2102-45DA-4FB9413DE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7005984" cy="6858000"/>
          </a:xfrm>
          <a:prstGeom prst="rect">
            <a:avLst/>
          </a:prstGeom>
          <a:gradFill>
            <a:gsLst>
              <a:gs pos="37000">
                <a:schemeClr val="tx1">
                  <a:alpha val="40000"/>
                  <a:lumMod val="60000"/>
                  <a:lumOff val="40000"/>
                </a:schemeClr>
              </a:gs>
              <a:gs pos="0">
                <a:schemeClr val="bg1">
                  <a:alpha val="50000"/>
                  <a:lumMod val="1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6" name="Kuva 15">
            <a:extLst>
              <a:ext uri="{FF2B5EF4-FFF2-40B4-BE49-F238E27FC236}">
                <a16:creationId xmlns:a16="http://schemas.microsoft.com/office/drawing/2014/main" id="{07CF43C9-F93F-C461-9533-7F80063C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62223" y="5560009"/>
            <a:ext cx="4246183" cy="799281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FE2DAF80-B2C4-2FE0-7C93-645E9CBAC227}"/>
              </a:ext>
            </a:extLst>
          </p:cNvPr>
          <p:cNvSpPr txBox="1"/>
          <p:nvPr userDrawn="1"/>
        </p:nvSpPr>
        <p:spPr>
          <a:xfrm>
            <a:off x="971826" y="2597426"/>
            <a:ext cx="4421809" cy="19736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fi-FI" sz="2700" dirty="0">
                <a:solidFill>
                  <a:schemeClr val="bg1"/>
                </a:solidFill>
                <a:latin typeface="+mj-lt"/>
              </a:rPr>
              <a:t>Aleksanterinkatu 44 A</a:t>
            </a:r>
          </a:p>
          <a:p>
            <a:pPr algn="l">
              <a:lnSpc>
                <a:spcPct val="95000"/>
              </a:lnSpc>
            </a:pPr>
            <a:r>
              <a:rPr lang="fi-FI" sz="2700" dirty="0">
                <a:solidFill>
                  <a:schemeClr val="bg1"/>
                </a:solidFill>
                <a:latin typeface="+mj-lt"/>
              </a:rPr>
              <a:t>00100 HELSINKI</a:t>
            </a:r>
          </a:p>
          <a:p>
            <a:pPr algn="l">
              <a:lnSpc>
                <a:spcPct val="95000"/>
              </a:lnSpc>
            </a:pPr>
            <a:endParaRPr lang="fi-FI" sz="2700" dirty="0">
              <a:solidFill>
                <a:schemeClr val="bg1"/>
              </a:solidFill>
              <a:latin typeface="+mj-lt"/>
            </a:endParaRPr>
          </a:p>
          <a:p>
            <a:pPr algn="l">
              <a:lnSpc>
                <a:spcPct val="95000"/>
              </a:lnSpc>
            </a:pPr>
            <a:r>
              <a:rPr lang="fi-FI" sz="2700" dirty="0">
                <a:solidFill>
                  <a:schemeClr val="bg1"/>
                </a:solidFill>
                <a:latin typeface="+mj-lt"/>
              </a:rPr>
              <a:t>Sähköposti vvy@vvy.fi</a:t>
            </a:r>
          </a:p>
          <a:p>
            <a:pPr algn="l">
              <a:lnSpc>
                <a:spcPct val="95000"/>
              </a:lnSpc>
            </a:pPr>
            <a:r>
              <a:rPr lang="fi-FI" sz="2700" dirty="0">
                <a:solidFill>
                  <a:schemeClr val="bg1"/>
                </a:solidFill>
                <a:latin typeface="+mj-lt"/>
              </a:rPr>
              <a:t>www.vesilaitosyhdistys.fi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1DCC652C-7F7E-A440-B962-6673797427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696" y="-739321"/>
            <a:ext cx="10561924" cy="605097"/>
          </a:xfrm>
        </p:spPr>
        <p:txBody>
          <a:bodyPr/>
          <a:lstStyle/>
          <a:p>
            <a:r>
              <a:rPr lang="fi-FI" noProof="0" dirty="0"/>
              <a:t>Lisää otsikko tähän</a:t>
            </a:r>
            <a:endParaRPr lang="fi-FI" dirty="0"/>
          </a:p>
        </p:txBody>
      </p:sp>
      <p:sp>
        <p:nvSpPr>
          <p:cNvPr id="5" name="Kuva 9">
            <a:extLst>
              <a:ext uri="{FF2B5EF4-FFF2-40B4-BE49-F238E27FC236}">
                <a16:creationId xmlns:a16="http://schemas.microsoft.com/office/drawing/2014/main" id="{038BFA15-768A-C861-8984-6935A03F5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77576" y="803165"/>
            <a:ext cx="5215994" cy="5161653"/>
          </a:xfrm>
          <a:custGeom>
            <a:avLst/>
            <a:gdLst>
              <a:gd name="connsiteX0" fmla="*/ 5167106 w 5167106"/>
              <a:gd name="connsiteY0" fmla="*/ 2548481 h 5120398"/>
              <a:gd name="connsiteX1" fmla="*/ 5166910 w 5167106"/>
              <a:gd name="connsiteY1" fmla="*/ 2548481 h 5120398"/>
              <a:gd name="connsiteX2" fmla="*/ 4963026 w 5167106"/>
              <a:gd name="connsiteY2" fmla="*/ 1753276 h 5120398"/>
              <a:gd name="connsiteX3" fmla="*/ 4444183 w 5167106"/>
              <a:gd name="connsiteY3" fmla="*/ 1148531 h 5120398"/>
              <a:gd name="connsiteX4" fmla="*/ 4444225 w 5167106"/>
              <a:gd name="connsiteY4" fmla="*/ 1148559 h 5120398"/>
              <a:gd name="connsiteX5" fmla="*/ 2564027 w 5167106"/>
              <a:gd name="connsiteY5" fmla="*/ 20668 h 5120398"/>
              <a:gd name="connsiteX6" fmla="*/ 627444 w 5167106"/>
              <a:gd name="connsiteY6" fmla="*/ 573080 h 5120398"/>
              <a:gd name="connsiteX7" fmla="*/ 2771 w 5167106"/>
              <a:gd name="connsiteY7" fmla="*/ 1707210 h 5120398"/>
              <a:gd name="connsiteX8" fmla="*/ 393525 w 5167106"/>
              <a:gd name="connsiteY8" fmla="*/ 2559905 h 5120398"/>
              <a:gd name="connsiteX9" fmla="*/ 393434 w 5167106"/>
              <a:gd name="connsiteY9" fmla="*/ 2559853 h 5120398"/>
              <a:gd name="connsiteX10" fmla="*/ 1740 w 5167106"/>
              <a:gd name="connsiteY10" fmla="*/ 3413149 h 5120398"/>
              <a:gd name="connsiteX11" fmla="*/ 626401 w 5167106"/>
              <a:gd name="connsiteY11" fmla="*/ 4547277 h 5120398"/>
              <a:gd name="connsiteX12" fmla="*/ 2220885 w 5167106"/>
              <a:gd name="connsiteY12" fmla="*/ 5120399 h 5120398"/>
              <a:gd name="connsiteX13" fmla="*/ 2562458 w 5167106"/>
              <a:gd name="connsiteY13" fmla="*/ 5099751 h 5120398"/>
              <a:gd name="connsiteX14" fmla="*/ 4441962 w 5167106"/>
              <a:gd name="connsiteY14" fmla="*/ 3973580 h 5120398"/>
              <a:gd name="connsiteX15" fmla="*/ 4441887 w 5167106"/>
              <a:gd name="connsiteY15" fmla="*/ 3973628 h 5120398"/>
              <a:gd name="connsiteX16" fmla="*/ 4963026 w 5167106"/>
              <a:gd name="connsiteY16" fmla="*/ 3367214 h 5120398"/>
              <a:gd name="connsiteX17" fmla="*/ 5166910 w 5167106"/>
              <a:gd name="connsiteY17" fmla="*/ 2572011 h 5120398"/>
              <a:gd name="connsiteX18" fmla="*/ 5167106 w 5167106"/>
              <a:gd name="connsiteY18" fmla="*/ 2572011 h 5120398"/>
              <a:gd name="connsiteX19" fmla="*/ 5167056 w 5167106"/>
              <a:gd name="connsiteY19" fmla="*/ 2560257 h 5120398"/>
              <a:gd name="connsiteX20" fmla="*/ 5167106 w 5167106"/>
              <a:gd name="connsiteY20" fmla="*/ 2548481 h 5120398"/>
              <a:gd name="connsiteX21" fmla="*/ 304898 w 5167106"/>
              <a:gd name="connsiteY21" fmla="*/ 1721158 h 5120398"/>
              <a:gd name="connsiteX22" fmla="*/ 305009 w 5167106"/>
              <a:gd name="connsiteY22" fmla="*/ 1718438 h 5120398"/>
              <a:gd name="connsiteX23" fmla="*/ 824519 w 5167106"/>
              <a:gd name="connsiteY23" fmla="*/ 802495 h 5120398"/>
              <a:gd name="connsiteX24" fmla="*/ 2528731 w 5167106"/>
              <a:gd name="connsiteY24" fmla="*/ 321053 h 5120398"/>
              <a:gd name="connsiteX25" fmla="*/ 3840627 w 5167106"/>
              <a:gd name="connsiteY25" fmla="*/ 893552 h 5120398"/>
              <a:gd name="connsiteX26" fmla="*/ 3840678 w 5167106"/>
              <a:gd name="connsiteY26" fmla="*/ 893567 h 5120398"/>
              <a:gd name="connsiteX27" fmla="*/ 2850704 w 5167106"/>
              <a:gd name="connsiteY27" fmla="*/ 1091197 h 5120398"/>
              <a:gd name="connsiteX28" fmla="*/ 1900285 w 5167106"/>
              <a:gd name="connsiteY28" fmla="*/ 1878577 h 5120398"/>
              <a:gd name="connsiteX29" fmla="*/ 896815 w 5167106"/>
              <a:gd name="connsiteY29" fmla="*/ 2407496 h 5120398"/>
              <a:gd name="connsiteX30" fmla="*/ 896815 w 5167106"/>
              <a:gd name="connsiteY30" fmla="*/ 2407549 h 5120398"/>
              <a:gd name="connsiteX31" fmla="*/ 810130 w 5167106"/>
              <a:gd name="connsiteY31" fmla="*/ 2401363 h 5120398"/>
              <a:gd name="connsiteX32" fmla="*/ 304898 w 5167106"/>
              <a:gd name="connsiteY32" fmla="*/ 1721158 h 5120398"/>
              <a:gd name="connsiteX33" fmla="*/ 2527164 w 5167106"/>
              <a:gd name="connsiteY33" fmla="*/ 4799379 h 5120398"/>
              <a:gd name="connsiteX34" fmla="*/ 823475 w 5167106"/>
              <a:gd name="connsiteY34" fmla="*/ 4317848 h 5120398"/>
              <a:gd name="connsiteX35" fmla="*/ 303965 w 5167106"/>
              <a:gd name="connsiteY35" fmla="*/ 3401921 h 5120398"/>
              <a:gd name="connsiteX36" fmla="*/ 303857 w 5167106"/>
              <a:gd name="connsiteY36" fmla="*/ 3399200 h 5120398"/>
              <a:gd name="connsiteX37" fmla="*/ 809099 w 5167106"/>
              <a:gd name="connsiteY37" fmla="*/ 2718996 h 5120398"/>
              <a:gd name="connsiteX38" fmla="*/ 896815 w 5167106"/>
              <a:gd name="connsiteY38" fmla="*/ 2712734 h 5120398"/>
              <a:gd name="connsiteX39" fmla="*/ 896815 w 5167106"/>
              <a:gd name="connsiteY39" fmla="*/ 2713006 h 5120398"/>
              <a:gd name="connsiteX40" fmla="*/ 1900285 w 5167106"/>
              <a:gd name="connsiteY40" fmla="*/ 3241926 h 5120398"/>
              <a:gd name="connsiteX41" fmla="*/ 2850704 w 5167106"/>
              <a:gd name="connsiteY41" fmla="*/ 4029295 h 5120398"/>
              <a:gd name="connsiteX42" fmla="*/ 3613726 w 5167106"/>
              <a:gd name="connsiteY42" fmla="*/ 4246102 h 5120398"/>
              <a:gd name="connsiteX43" fmla="*/ 3844487 w 5167106"/>
              <a:gd name="connsiteY43" fmla="*/ 4225610 h 5120398"/>
              <a:gd name="connsiteX44" fmla="*/ 3839169 w 5167106"/>
              <a:gd name="connsiteY44" fmla="*/ 4227197 h 5120398"/>
              <a:gd name="connsiteX45" fmla="*/ 2527164 w 5167106"/>
              <a:gd name="connsiteY45" fmla="*/ 4799379 h 5120398"/>
              <a:gd name="connsiteX46" fmla="*/ 4696157 w 5167106"/>
              <a:gd name="connsiteY46" fmla="*/ 3224901 h 5120398"/>
              <a:gd name="connsiteX47" fmla="*/ 3906640 w 5167106"/>
              <a:gd name="connsiteY47" fmla="*/ 3902652 h 5120398"/>
              <a:gd name="connsiteX48" fmla="*/ 3000681 w 5167106"/>
              <a:gd name="connsiteY48" fmla="*/ 3766633 h 5120398"/>
              <a:gd name="connsiteX49" fmla="*/ 2993761 w 5167106"/>
              <a:gd name="connsiteY49" fmla="*/ 3762826 h 5120398"/>
              <a:gd name="connsiteX50" fmla="*/ 2113627 w 5167106"/>
              <a:gd name="connsiteY50" fmla="*/ 3027545 h 5120398"/>
              <a:gd name="connsiteX51" fmla="*/ 1440368 w 5167106"/>
              <a:gd name="connsiteY51" fmla="*/ 2560257 h 5120398"/>
              <a:gd name="connsiteX52" fmla="*/ 2113627 w 5167106"/>
              <a:gd name="connsiteY52" fmla="*/ 2092944 h 5120398"/>
              <a:gd name="connsiteX53" fmla="*/ 2993092 w 5167106"/>
              <a:gd name="connsiteY53" fmla="*/ 1358018 h 5120398"/>
              <a:gd name="connsiteX54" fmla="*/ 3000681 w 5167106"/>
              <a:gd name="connsiteY54" fmla="*/ 1353856 h 5120398"/>
              <a:gd name="connsiteX55" fmla="*/ 3906652 w 5167106"/>
              <a:gd name="connsiteY55" fmla="*/ 1217840 h 5120398"/>
              <a:gd name="connsiteX56" fmla="*/ 4696157 w 5167106"/>
              <a:gd name="connsiteY56" fmla="*/ 1895603 h 5120398"/>
              <a:gd name="connsiteX57" fmla="*/ 4864587 w 5167106"/>
              <a:gd name="connsiteY57" fmla="*/ 2560257 h 5120398"/>
              <a:gd name="connsiteX58" fmla="*/ 4696157 w 5167106"/>
              <a:gd name="connsiteY58" fmla="*/ 3224901 h 5120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67106" h="5120398">
                <a:moveTo>
                  <a:pt x="5167106" y="2548481"/>
                </a:moveTo>
                <a:lnTo>
                  <a:pt x="5166910" y="2548481"/>
                </a:lnTo>
                <a:cubicBezTo>
                  <a:pt x="5162492" y="2269932"/>
                  <a:pt x="5092185" y="1995468"/>
                  <a:pt x="4963026" y="1753276"/>
                </a:cubicBezTo>
                <a:cubicBezTo>
                  <a:pt x="4829560" y="1502996"/>
                  <a:pt x="4651899" y="1297857"/>
                  <a:pt x="4444183" y="1148531"/>
                </a:cubicBezTo>
                <a:cubicBezTo>
                  <a:pt x="4444198" y="1148541"/>
                  <a:pt x="4444210" y="1148549"/>
                  <a:pt x="4444225" y="1148559"/>
                </a:cubicBezTo>
                <a:cubicBezTo>
                  <a:pt x="4126877" y="684910"/>
                  <a:pt x="3625113" y="143442"/>
                  <a:pt x="2564027" y="20668"/>
                </a:cubicBezTo>
                <a:cubicBezTo>
                  <a:pt x="1575813" y="-97189"/>
                  <a:pt x="926486" y="316182"/>
                  <a:pt x="627444" y="573080"/>
                </a:cubicBezTo>
                <a:cubicBezTo>
                  <a:pt x="249309" y="897897"/>
                  <a:pt x="15890" y="1321751"/>
                  <a:pt x="2771" y="1707210"/>
                </a:cubicBezTo>
                <a:cubicBezTo>
                  <a:pt x="-19331" y="2151531"/>
                  <a:pt x="172486" y="2415727"/>
                  <a:pt x="393525" y="2559905"/>
                </a:cubicBezTo>
                <a:cubicBezTo>
                  <a:pt x="393495" y="2559885"/>
                  <a:pt x="393465" y="2559873"/>
                  <a:pt x="393434" y="2559853"/>
                </a:cubicBezTo>
                <a:cubicBezTo>
                  <a:pt x="172000" y="2703900"/>
                  <a:pt x="-20399" y="2968194"/>
                  <a:pt x="1740" y="3413149"/>
                </a:cubicBezTo>
                <a:cubicBezTo>
                  <a:pt x="14846" y="3798595"/>
                  <a:pt x="248278" y="4222462"/>
                  <a:pt x="626401" y="4547277"/>
                </a:cubicBezTo>
                <a:cubicBezTo>
                  <a:pt x="889513" y="4773287"/>
                  <a:pt x="1423570" y="5120399"/>
                  <a:pt x="2220885" y="5120399"/>
                </a:cubicBezTo>
                <a:cubicBezTo>
                  <a:pt x="2329786" y="5120399"/>
                  <a:pt x="2443760" y="5113906"/>
                  <a:pt x="2562458" y="5099751"/>
                </a:cubicBezTo>
                <a:cubicBezTo>
                  <a:pt x="3622714" y="4977073"/>
                  <a:pt x="4124553" y="4436840"/>
                  <a:pt x="4441962" y="3973580"/>
                </a:cubicBezTo>
                <a:cubicBezTo>
                  <a:pt x="4441937" y="3973598"/>
                  <a:pt x="4441912" y="3973611"/>
                  <a:pt x="4441887" y="3973628"/>
                </a:cubicBezTo>
                <a:cubicBezTo>
                  <a:pt x="4650594" y="3824164"/>
                  <a:pt x="4829067" y="3618419"/>
                  <a:pt x="4963026" y="3367214"/>
                </a:cubicBezTo>
                <a:cubicBezTo>
                  <a:pt x="5092185" y="3125021"/>
                  <a:pt x="5162492" y="2850573"/>
                  <a:pt x="5166910" y="2572011"/>
                </a:cubicBezTo>
                <a:lnTo>
                  <a:pt x="5167106" y="2572011"/>
                </a:lnTo>
                <a:cubicBezTo>
                  <a:pt x="5167106" y="2568093"/>
                  <a:pt x="5167094" y="2564163"/>
                  <a:pt x="5167056" y="2560257"/>
                </a:cubicBezTo>
                <a:cubicBezTo>
                  <a:pt x="5167094" y="2556340"/>
                  <a:pt x="5167106" y="2552399"/>
                  <a:pt x="5167106" y="2548481"/>
                </a:cubicBezTo>
                <a:close/>
                <a:moveTo>
                  <a:pt x="304898" y="1721158"/>
                </a:moveTo>
                <a:lnTo>
                  <a:pt x="305009" y="1718438"/>
                </a:lnTo>
                <a:cubicBezTo>
                  <a:pt x="314748" y="1420372"/>
                  <a:pt x="513811" y="1069392"/>
                  <a:pt x="824519" y="802495"/>
                </a:cubicBezTo>
                <a:cubicBezTo>
                  <a:pt x="1085908" y="577963"/>
                  <a:pt x="1654834" y="216827"/>
                  <a:pt x="2528731" y="321053"/>
                </a:cubicBezTo>
                <a:cubicBezTo>
                  <a:pt x="3154066" y="393397"/>
                  <a:pt x="3554705" y="620811"/>
                  <a:pt x="3840627" y="893552"/>
                </a:cubicBezTo>
                <a:cubicBezTo>
                  <a:pt x="3840645" y="893554"/>
                  <a:pt x="3840660" y="893564"/>
                  <a:pt x="3840678" y="893567"/>
                </a:cubicBezTo>
                <a:cubicBezTo>
                  <a:pt x="3509597" y="837779"/>
                  <a:pt x="3170290" y="904908"/>
                  <a:pt x="2850704" y="1091197"/>
                </a:cubicBezTo>
                <a:cubicBezTo>
                  <a:pt x="2806586" y="1114872"/>
                  <a:pt x="2483882" y="1297814"/>
                  <a:pt x="1900285" y="1878577"/>
                </a:cubicBezTo>
                <a:cubicBezTo>
                  <a:pt x="1532583" y="2244498"/>
                  <a:pt x="1154327" y="2368517"/>
                  <a:pt x="896815" y="2407496"/>
                </a:cubicBezTo>
                <a:lnTo>
                  <a:pt x="896815" y="2407549"/>
                </a:lnTo>
                <a:lnTo>
                  <a:pt x="810130" y="2401363"/>
                </a:lnTo>
                <a:cubicBezTo>
                  <a:pt x="712485" y="2388609"/>
                  <a:pt x="275585" y="2298896"/>
                  <a:pt x="304898" y="1721158"/>
                </a:cubicBezTo>
                <a:close/>
                <a:moveTo>
                  <a:pt x="2527164" y="4799379"/>
                </a:moveTo>
                <a:cubicBezTo>
                  <a:pt x="1653815" y="4903434"/>
                  <a:pt x="1084855" y="4542383"/>
                  <a:pt x="823475" y="4317848"/>
                </a:cubicBezTo>
                <a:cubicBezTo>
                  <a:pt x="512780" y="4050954"/>
                  <a:pt x="313717" y="3699985"/>
                  <a:pt x="303965" y="3401921"/>
                </a:cubicBezTo>
                <a:lnTo>
                  <a:pt x="303857" y="3399200"/>
                </a:lnTo>
                <a:cubicBezTo>
                  <a:pt x="274554" y="2821451"/>
                  <a:pt x="711454" y="2731750"/>
                  <a:pt x="809099" y="2718996"/>
                </a:cubicBezTo>
                <a:lnTo>
                  <a:pt x="896815" y="2712734"/>
                </a:lnTo>
                <a:lnTo>
                  <a:pt x="896815" y="2713006"/>
                </a:lnTo>
                <a:cubicBezTo>
                  <a:pt x="1154327" y="2751973"/>
                  <a:pt x="1532583" y="2876006"/>
                  <a:pt x="1900285" y="3241926"/>
                </a:cubicBezTo>
                <a:cubicBezTo>
                  <a:pt x="2483882" y="3822688"/>
                  <a:pt x="2806586" y="4005630"/>
                  <a:pt x="2850704" y="4029295"/>
                </a:cubicBezTo>
                <a:cubicBezTo>
                  <a:pt x="3097558" y="4173195"/>
                  <a:pt x="3356179" y="4246102"/>
                  <a:pt x="3613726" y="4246102"/>
                </a:cubicBezTo>
                <a:cubicBezTo>
                  <a:pt x="3690871" y="4246102"/>
                  <a:pt x="3767870" y="4238747"/>
                  <a:pt x="3844487" y="4225610"/>
                </a:cubicBezTo>
                <a:cubicBezTo>
                  <a:pt x="3842722" y="4226176"/>
                  <a:pt x="3840994" y="4226893"/>
                  <a:pt x="3839169" y="4227197"/>
                </a:cubicBezTo>
                <a:cubicBezTo>
                  <a:pt x="3553236" y="4499764"/>
                  <a:pt x="3152557" y="4727007"/>
                  <a:pt x="2527164" y="4799379"/>
                </a:cubicBezTo>
                <a:close/>
                <a:moveTo>
                  <a:pt x="4696157" y="3224901"/>
                </a:moveTo>
                <a:cubicBezTo>
                  <a:pt x="4512104" y="3570012"/>
                  <a:pt x="4231736" y="3810703"/>
                  <a:pt x="3906640" y="3902652"/>
                </a:cubicBezTo>
                <a:cubicBezTo>
                  <a:pt x="3609575" y="3986702"/>
                  <a:pt x="3296280" y="3939665"/>
                  <a:pt x="3000681" y="3766633"/>
                </a:cubicBezTo>
                <a:lnTo>
                  <a:pt x="2993761" y="3762826"/>
                </a:lnTo>
                <a:cubicBezTo>
                  <a:pt x="2990783" y="3761265"/>
                  <a:pt x="2689021" y="3600170"/>
                  <a:pt x="2113627" y="3027545"/>
                </a:cubicBezTo>
                <a:cubicBezTo>
                  <a:pt x="1886264" y="2801291"/>
                  <a:pt x="1653808" y="2654706"/>
                  <a:pt x="1440368" y="2560257"/>
                </a:cubicBezTo>
                <a:cubicBezTo>
                  <a:pt x="1653808" y="2465797"/>
                  <a:pt x="1886264" y="2319212"/>
                  <a:pt x="2113627" y="2092944"/>
                </a:cubicBezTo>
                <a:cubicBezTo>
                  <a:pt x="2689021" y="1520335"/>
                  <a:pt x="2990783" y="1359225"/>
                  <a:pt x="2993092" y="1358018"/>
                </a:cubicBezTo>
                <a:lnTo>
                  <a:pt x="3000681" y="1353856"/>
                </a:lnTo>
                <a:cubicBezTo>
                  <a:pt x="3296257" y="1180850"/>
                  <a:pt x="3609502" y="1133813"/>
                  <a:pt x="3906652" y="1217840"/>
                </a:cubicBezTo>
                <a:cubicBezTo>
                  <a:pt x="4231736" y="1309799"/>
                  <a:pt x="4512104" y="1550491"/>
                  <a:pt x="4696157" y="1895603"/>
                </a:cubicBezTo>
                <a:cubicBezTo>
                  <a:pt x="4803883" y="2097584"/>
                  <a:pt x="4862012" y="2327133"/>
                  <a:pt x="4864587" y="2560257"/>
                </a:cubicBezTo>
                <a:cubicBezTo>
                  <a:pt x="4862012" y="2793359"/>
                  <a:pt x="4803883" y="3022908"/>
                  <a:pt x="4696157" y="3224901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600356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89D259-59AB-F38C-EAD0-C251419DF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F36B92D8-3B1B-1076-9DA6-CD10D5019F9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C56A6F-A174-E641-25FD-16BCEEBD4B2C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B775E78-DCDD-4568-8AC0-78F15331182D}" type="datetime1">
              <a:rPr lang="fi-FI" smtClean="0"/>
              <a:t>18.9.2026</a:t>
            </a:fld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4E9DA0B-4FE8-708E-2B3F-A103E9057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CF4B-6BB2-4C8F-83F6-6A8F61ACBFF0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669139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3C055B4-AC58-BF50-C2E8-B2F37EB88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2A27638-4E06-BD98-123B-BE6E4E8686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1B34D13-A5BD-2692-97B4-4D6BDE09E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4847-770B-4EAB-AAE4-2A15B48FAB5E}" type="datetimeFigureOut">
              <a:rPr lang="fi-FI" smtClean="0"/>
              <a:t>18.9.2026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484F103-A96B-6156-BA6C-DD0072AD8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617FC8B-D8DF-4F82-AE15-9EF675F16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F8D7C-C643-4426-BBEB-77FDE7DE771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654816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25F40B8-44C9-1692-910A-13D3F5F36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0F67344-3218-42EF-BB99-9D50227DD1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685DC01-9EF7-F179-A41C-1D9DE46DE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4847-770B-4EAB-AAE4-2A15B48FAB5E}" type="datetimeFigureOut">
              <a:rPr lang="fi-FI" smtClean="0"/>
              <a:t>18.9.2026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0592500-FD14-2A8C-D7F8-4EC76E35E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E4256A8-D650-9CFD-C64B-F32F27784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F8D7C-C643-4426-BBEB-77FDE7DE771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79356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4466CCE-5C69-41BD-2740-4147B4F39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81E6F3D-4B0F-7BEC-F005-2E7ABB10C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45ECAD4-4254-7C55-7D65-F9EAFB0BB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4847-770B-4EAB-AAE4-2A15B48FAB5E}" type="datetimeFigureOut">
              <a:rPr lang="fi-FI" smtClean="0"/>
              <a:t>18.9.2026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A14271A-8E1C-EE2D-FEF8-BA2F86F39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A5B72E6-F000-AFA0-574F-891371E68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F8D7C-C643-4426-BBEB-77FDE7DE771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824385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650E050-8E48-0016-F5EE-C32361FAB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68D8798-B882-9C8D-12BD-032FFD065A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F0857A2-A03F-59C2-4DA2-40FD675D7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746A24E-662E-96E5-3397-0589E8C38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4847-770B-4EAB-AAE4-2A15B48FAB5E}" type="datetimeFigureOut">
              <a:rPr lang="fi-FI" smtClean="0"/>
              <a:t>18.9.2026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D8823F5-2740-5F01-0D88-363462318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48B7352-7752-A3EE-BFA7-13D3395CD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F8D7C-C643-4426-BBEB-77FDE7DE771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10242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E38A20-AE47-4A2C-6EA3-40E0C1EE4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1E12AB5-66B8-6298-C53C-61CB8BE1C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A3CD176-44BD-33D9-B8EF-5AB9D73DD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43F41C0-5DEC-C319-BCF6-61745FB1F5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83612831-8BAC-C9C1-EDAB-CC9715BB41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7BEFD82B-E75D-06A1-9FBB-FFBE6FE1D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4847-770B-4EAB-AAE4-2A15B48FAB5E}" type="datetimeFigureOut">
              <a:rPr lang="fi-FI" smtClean="0"/>
              <a:t>18.9.2026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36B1D20-E360-FA5C-07AB-7FC1553F0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1E92DBF8-6B95-F1EE-3379-DB3EA3EEF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F8D7C-C643-4426-BBEB-77FDE7DE771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146586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9C34151-329D-991E-9A42-577BF0909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E6B5D0C-2D10-A4DE-1041-C112548D1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4847-770B-4EAB-AAE4-2A15B48FAB5E}" type="datetimeFigureOut">
              <a:rPr lang="fi-FI" smtClean="0"/>
              <a:t>18.9.2026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1FEB444-BBAF-0B4C-BF73-133A105A1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D5852C8-4990-D866-B8A4-DBCB495E1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F8D7C-C643-4426-BBEB-77FDE7DE771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157796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E788E985-E5A3-1086-5169-BEE6AB431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4847-770B-4EAB-AAE4-2A15B48FAB5E}" type="datetimeFigureOut">
              <a:rPr lang="fi-FI" smtClean="0"/>
              <a:t>18.9.2026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7EFB2606-8968-4AAD-C3AC-B403DE4B1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FE55456-3018-C984-A0E6-7372628AC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F8D7C-C643-4426-BBEB-77FDE7DE771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02177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BED0637-B4BD-FA89-67D0-DBA586AB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F1ABFC8-4800-CF1D-0921-C020934CB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D482AF8-49D3-0709-F6AF-40E901041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02115CD-47B4-5AEA-C3EF-D2A257915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4847-770B-4EAB-AAE4-2A15B48FAB5E}" type="datetimeFigureOut">
              <a:rPr lang="fi-FI" smtClean="0"/>
              <a:t>18.9.2026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A0BF88E-C387-9D44-1A01-CB36043E5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BE3BACA-D4F0-367B-EACF-6AFDA8483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F8D7C-C643-4426-BBEB-77FDE7DE771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331981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83F6B2B-01A5-19D8-4451-0CC714A82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5CC198C-543A-AD3E-ED9E-866B31DFC8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3ADC1DB-E94C-44C3-0039-A99CCAAFCE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0B82001-D85C-5861-18B1-D14043D8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4847-770B-4EAB-AAE4-2A15B48FAB5E}" type="datetimeFigureOut">
              <a:rPr lang="fi-FI" smtClean="0"/>
              <a:t>18.9.2026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F426F3A-0C1B-3DCD-0821-9B2CB444A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0D6872F-972A-DD04-6348-C0DD39172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F8D7C-C643-4426-BBEB-77FDE7DE771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149345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4DFFB9-0675-72E3-A438-378F02416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3FDC8058-0A85-1204-56E0-F996D8F0C1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60A32BC-4B31-658D-B072-715753D4F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4847-770B-4EAB-AAE4-2A15B48FAB5E}" type="datetimeFigureOut">
              <a:rPr lang="fi-FI" smtClean="0"/>
              <a:t>18.9.2026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2293E6C-F048-D62B-9B4E-5042D20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75738C8-9DE5-D4CF-5D9B-6C8E37A89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F8D7C-C643-4426-BBEB-77FDE7DE771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4310786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C10759E0-5781-0578-81F2-32E738F9FF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045EB035-A93F-6802-95C9-F0546D375B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F9D8EF2-5E19-F261-CD56-24EA9EC57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4847-770B-4EAB-AAE4-2A15B48FAB5E}" type="datetimeFigureOut">
              <a:rPr lang="fi-FI" smtClean="0"/>
              <a:t>18.9.2026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508E674-B424-6A02-4106-B6E8E892E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BA6B3A-AC94-B7AC-A7ED-39A15A8A2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F8D7C-C643-4426-BBEB-77FDE7DE771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08951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911F3DD5-D236-AA17-1172-A81514E1C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696" y="540000"/>
            <a:ext cx="10561924" cy="85282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8FC6942-3CAB-06B5-9BF9-EB262AB13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3696" y="1619999"/>
            <a:ext cx="10561924" cy="414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96D29A6-650D-E6C6-666B-82B9AFB08D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02605" y="6427308"/>
            <a:ext cx="3131344" cy="2102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1350">
                <a:solidFill>
                  <a:schemeClr val="bg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80A65FF-CB0A-143A-AEC6-F25EA73F97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33948" y="6427308"/>
            <a:ext cx="1510749" cy="2102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1350">
                <a:solidFill>
                  <a:schemeClr val="bg2"/>
                </a:solidFill>
              </a:defRPr>
            </a:lvl1pPr>
          </a:lstStyle>
          <a:p>
            <a:fld id="{0B775E78-DCDD-4568-8AC0-78F15331182D}" type="datetime1">
              <a:rPr lang="fi-FI" smtClean="0"/>
              <a:t>18.9.2026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9FF5CA6-3EB2-EA99-A5CC-3973FDD319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2069" y="6427308"/>
            <a:ext cx="534505" cy="2102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350">
                <a:solidFill>
                  <a:schemeClr val="bg2"/>
                </a:solidFill>
              </a:defRPr>
            </a:lvl1pPr>
          </a:lstStyle>
          <a:p>
            <a:fld id="{9F89CF4B-6BB2-4C8F-83F6-6A8F61ACBFF0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50699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8" r:id="rId2"/>
    <p:sldLayoutId id="2147483667" r:id="rId3"/>
    <p:sldLayoutId id="2147483669" r:id="rId4"/>
    <p:sldLayoutId id="2147483650" r:id="rId5"/>
    <p:sldLayoutId id="2147483661" r:id="rId6"/>
    <p:sldLayoutId id="2147483662" r:id="rId7"/>
    <p:sldLayoutId id="2147483689" r:id="rId8"/>
    <p:sldLayoutId id="2147483660" r:id="rId9"/>
    <p:sldLayoutId id="2147483695" r:id="rId10"/>
    <p:sldLayoutId id="2147483687" r:id="rId11"/>
    <p:sldLayoutId id="2147483679" r:id="rId12"/>
    <p:sldLayoutId id="2147483681" r:id="rId13"/>
    <p:sldLayoutId id="2147483680" r:id="rId14"/>
    <p:sldLayoutId id="2147483682" r:id="rId15"/>
    <p:sldLayoutId id="2147483683" r:id="rId16"/>
    <p:sldLayoutId id="2147483684" r:id="rId17"/>
    <p:sldLayoutId id="2147483688" r:id="rId18"/>
    <p:sldLayoutId id="2147483692" r:id="rId19"/>
    <p:sldLayoutId id="2147483685" r:id="rId20"/>
    <p:sldLayoutId id="2147483686" r:id="rId21"/>
    <p:sldLayoutId id="2147483693" r:id="rId22"/>
    <p:sldLayoutId id="2147483694" r:id="rId23"/>
    <p:sldLayoutId id="2147483672" r:id="rId24"/>
    <p:sldLayoutId id="2147483673" r:id="rId25"/>
    <p:sldLayoutId id="2147483674" r:id="rId26"/>
    <p:sldLayoutId id="2147483675" r:id="rId27"/>
    <p:sldLayoutId id="2147483663" r:id="rId28"/>
    <p:sldLayoutId id="2147483676" r:id="rId29"/>
    <p:sldLayoutId id="2147483677" r:id="rId30"/>
    <p:sldLayoutId id="2147483678" r:id="rId31"/>
    <p:sldLayoutId id="2147483670" r:id="rId32"/>
    <p:sldLayoutId id="2147483654" r:id="rId33"/>
    <p:sldLayoutId id="2147483655" r:id="rId34"/>
    <p:sldLayoutId id="2147483691" r:id="rId35"/>
    <p:sldLayoutId id="2147483698" r:id="rId3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none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58775" indent="-358775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SzPct val="85000"/>
        <a:buFont typeface="Source Sans 3" panose="020B0303030403020204" pitchFamily="34" charset="0"/>
        <a:buChar char="●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271463" algn="l" defTabSz="914400" rtl="0" eaLnBrk="1" latinLnBrk="0" hangingPunct="1">
        <a:lnSpc>
          <a:spcPct val="100000"/>
        </a:lnSpc>
        <a:spcBef>
          <a:spcPts val="0"/>
        </a:spcBef>
        <a:buFont typeface="Source Sans 3" panose="020B0303030403020204" pitchFamily="34" charset="0"/>
        <a:buChar char="-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96938" indent="-180975" algn="l" defTabSz="9144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54125" indent="-176213" algn="l" defTabSz="9144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12900" indent="-177800" algn="l" defTabSz="9144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A749C4E4-B7A9-785B-E256-A26AE9A84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96E0D7A-52C4-2A30-C970-EDF53B1F13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3C5A8E9-FF60-9920-FC1A-B35AF68368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704847-770B-4EAB-AAE4-2A15B48FAB5E}" type="datetimeFigureOut">
              <a:rPr lang="fi-FI" smtClean="0"/>
              <a:t>18.9.2026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82E0300-5CB5-75C5-0D70-5DA3362C48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3BF94D7-8692-4368-741B-BF4FC0757E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2F8D7C-C643-4426-BBEB-77FDE7DE771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12595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DDECC0-D110-D85E-F9EE-F7F7790AE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28" y="3199883"/>
            <a:ext cx="7013735" cy="2055600"/>
          </a:xfrm>
        </p:spPr>
        <p:txBody>
          <a:bodyPr/>
          <a:lstStyle/>
          <a:p>
            <a:r>
              <a:rPr lang="fi-FI" noProof="0" dirty="0"/>
              <a:t>Mikä vedessä maksaa?</a:t>
            </a:r>
            <a:br>
              <a:rPr lang="fi-FI" noProof="0" dirty="0"/>
            </a:br>
            <a:r>
              <a:rPr lang="fi-FI" sz="2800" noProof="0" dirty="0"/>
              <a:t>Tietopaketti vesihuoltopalvelun maksuista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0C40D7A-4364-162D-BED7-BFB5F7F47B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i-FI" dirty="0"/>
              <a:t>15.9.2026</a:t>
            </a:r>
          </a:p>
        </p:txBody>
      </p:sp>
    </p:spTree>
    <p:extLst>
      <p:ext uri="{BB962C8B-B14F-4D97-AF65-F5344CB8AC3E}">
        <p14:creationId xmlns:p14="http://schemas.microsoft.com/office/powerpoint/2010/main" val="3079695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F907F-FBF4-9654-5394-F7E91E5B0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FDC4B7F-9B91-2DEA-A197-5818EC1D6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621" y="1646103"/>
            <a:ext cx="4968000" cy="852824"/>
          </a:xfrm>
        </p:spPr>
        <p:txBody>
          <a:bodyPr anchor="t">
            <a:normAutofit fontScale="90000"/>
          </a:bodyPr>
          <a:lstStyle/>
          <a:p>
            <a:r>
              <a:rPr lang="fi-FI" sz="3100" noProof="0" dirty="0"/>
              <a:t>Vesihuoltopalveluilla varmistamme, että puhdasta talousvettä on saatavilla vuorokauden ympäri ja että jätevedet käsitellään turvallisesti ympäristöä suojellen. </a:t>
            </a:r>
            <a:br>
              <a:rPr lang="fi-FI" sz="3100" noProof="0" dirty="0"/>
            </a:br>
            <a:br>
              <a:rPr lang="fi-FI" sz="3100" noProof="0" dirty="0"/>
            </a:br>
            <a:endParaRPr lang="fi-FI" sz="3100" noProof="0" dirty="0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75509069-F69B-7686-19C8-AB54050384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7" r="18376" b="-2"/>
          <a:stretch>
            <a:fillRect/>
          </a:stretch>
        </p:blipFill>
        <p:spPr>
          <a:xfrm>
            <a:off x="6044948" y="1"/>
            <a:ext cx="6138472" cy="6857999"/>
          </a:xfrm>
          <a:prstGeom prst="rect">
            <a:avLst/>
          </a:prstGeom>
          <a:noFill/>
        </p:spPr>
      </p:pic>
      <p:sp>
        <p:nvSpPr>
          <p:cNvPr id="34" name="Vertical Text Placeholder 4">
            <a:extLst>
              <a:ext uri="{FF2B5EF4-FFF2-40B4-BE49-F238E27FC236}">
                <a16:creationId xmlns:a16="http://schemas.microsoft.com/office/drawing/2014/main" id="{D1D304A3-3AFD-12C5-1474-1FDCCD27A677}"/>
              </a:ext>
            </a:extLst>
          </p:cNvPr>
          <p:cNvSpPr>
            <a:spLocks noGrp="1"/>
          </p:cNvSpPr>
          <p:nvPr>
            <p:ph type="body" orient="vert" sz="quarter" idx="17"/>
          </p:nvPr>
        </p:nvSpPr>
        <p:spPr>
          <a:xfrm rot="10800000">
            <a:off x="11738857" y="539994"/>
            <a:ext cx="296534" cy="5126576"/>
          </a:xfrm>
        </p:spPr>
        <p:txBody>
          <a:bodyPr/>
          <a:lstStyle/>
          <a:p>
            <a:r>
              <a:rPr lang="en-US" dirty="0" err="1"/>
              <a:t>Kuva:I</a:t>
            </a:r>
            <a:r>
              <a:rPr lang="en-US" dirty="0"/>
              <a:t> </a:t>
            </a:r>
            <a:r>
              <a:rPr lang="fi-FI" dirty="0" err="1"/>
              <a:t>Generated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AI (Microsoft </a:t>
            </a:r>
            <a:r>
              <a:rPr lang="fi-FI" dirty="0" err="1"/>
              <a:t>Copilot</a:t>
            </a:r>
            <a:r>
              <a:rPr lang="fi-FI" dirty="0"/>
              <a:t>/ 2026</a:t>
            </a:r>
            <a:endParaRPr lang="en-US" dirty="0"/>
          </a:p>
        </p:txBody>
      </p:sp>
      <p:sp>
        <p:nvSpPr>
          <p:cNvPr id="36" name="Footer Placeholder 5">
            <a:extLst>
              <a:ext uri="{FF2B5EF4-FFF2-40B4-BE49-F238E27FC236}">
                <a16:creationId xmlns:a16="http://schemas.microsoft.com/office/drawing/2014/main" id="{6CA46C13-E777-9C5E-AA4D-50116E832DC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202605" y="6427308"/>
            <a:ext cx="3131344" cy="210240"/>
          </a:xfrm>
        </p:spPr>
        <p:txBody>
          <a:bodyPr/>
          <a:lstStyle/>
          <a:p>
            <a:endParaRPr lang="fi-FI"/>
          </a:p>
        </p:txBody>
      </p:sp>
      <p:sp>
        <p:nvSpPr>
          <p:cNvPr id="14" name="Päivämäärän paikkamerkki 13">
            <a:extLst>
              <a:ext uri="{FF2B5EF4-FFF2-40B4-BE49-F238E27FC236}">
                <a16:creationId xmlns:a16="http://schemas.microsoft.com/office/drawing/2014/main" id="{08231C6A-634E-7A74-1359-743A8FBB0EA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333948" y="6427308"/>
            <a:ext cx="1510749" cy="21024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endParaRPr lang="fi-FI" dirty="0"/>
          </a:p>
        </p:txBody>
      </p:sp>
      <p:sp>
        <p:nvSpPr>
          <p:cNvPr id="16" name="Dian numeron paikkamerkki 15">
            <a:extLst>
              <a:ext uri="{FF2B5EF4-FFF2-40B4-BE49-F238E27FC236}">
                <a16:creationId xmlns:a16="http://schemas.microsoft.com/office/drawing/2014/main" id="{FB8F61FD-5116-DFD3-B15A-2720CBC9A4D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092069" y="6427308"/>
            <a:ext cx="534505" cy="21024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F89CF4B-6BB2-4C8F-83F6-6A8F61ACBFF0}" type="slidenum">
              <a:rPr lang="fi-FI" smtClean="0"/>
              <a:pPr>
                <a:spcAft>
                  <a:spcPts val="600"/>
                </a:spcAft>
              </a:pPr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31398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2C94841-BE03-EC1A-8A1E-A4A7287A3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696" y="540000"/>
            <a:ext cx="4968000" cy="852824"/>
          </a:xfrm>
        </p:spPr>
        <p:txBody>
          <a:bodyPr/>
          <a:lstStyle/>
          <a:p>
            <a:r>
              <a:rPr lang="fi-FI" noProof="0" dirty="0"/>
              <a:t>Mitä on vesihuolto?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DD0477E-7650-6425-CA2A-682E7A725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3696" y="1620000"/>
            <a:ext cx="4968000" cy="4140000"/>
          </a:xfrm>
        </p:spPr>
        <p:txBody>
          <a:bodyPr/>
          <a:lstStyle/>
          <a:p>
            <a:r>
              <a:rPr lang="fi-FI" noProof="0" dirty="0"/>
              <a:t>veden otto pinta- tai pohjavesistä sekä vedenpuhdistus</a:t>
            </a:r>
          </a:p>
          <a:p>
            <a:r>
              <a:rPr lang="fi-FI" noProof="0" dirty="0"/>
              <a:t>veden johtaminen verkostossa vedenkäyttäjille</a:t>
            </a:r>
          </a:p>
          <a:p>
            <a:r>
              <a:rPr lang="fi-FI" noProof="0" dirty="0"/>
              <a:t>viemäröinti eli jäteveden poisjohtaminen</a:t>
            </a:r>
          </a:p>
          <a:p>
            <a:r>
              <a:rPr lang="fi-FI" noProof="0" dirty="0"/>
              <a:t>jäteveden puhdistus</a:t>
            </a:r>
          </a:p>
          <a:p>
            <a:r>
              <a:rPr lang="fi-FI" noProof="0" dirty="0"/>
              <a:t>veden palauttaminen takaisin luontoon</a:t>
            </a:r>
          </a:p>
          <a:p>
            <a:r>
              <a:rPr lang="fi-FI" noProof="0" dirty="0"/>
              <a:t>puhdistamolietteen käsittely ja ravinteiden kierrätys</a:t>
            </a:r>
          </a:p>
        </p:txBody>
      </p:sp>
      <p:sp>
        <p:nvSpPr>
          <p:cNvPr id="29" name="Pystysuoran tekstin paikkamerkki 28">
            <a:extLst>
              <a:ext uri="{FF2B5EF4-FFF2-40B4-BE49-F238E27FC236}">
                <a16:creationId xmlns:a16="http://schemas.microsoft.com/office/drawing/2014/main" id="{0FCC3975-2740-7BB7-44CB-032698F56CF4}"/>
              </a:ext>
            </a:extLst>
          </p:cNvPr>
          <p:cNvSpPr>
            <a:spLocks noGrp="1"/>
          </p:cNvSpPr>
          <p:nvPr>
            <p:ph type="body" orient="vert" sz="quarter" idx="17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Alatunnisteen paikkamerkki 14">
            <a:extLst>
              <a:ext uri="{FF2B5EF4-FFF2-40B4-BE49-F238E27FC236}">
                <a16:creationId xmlns:a16="http://schemas.microsoft.com/office/drawing/2014/main" id="{F907E5E8-0B2E-2326-E937-D0ECB7AC9C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202605" y="6427308"/>
            <a:ext cx="3131344" cy="210240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4" name="Päivämäärän paikkamerkki 13">
            <a:extLst>
              <a:ext uri="{FF2B5EF4-FFF2-40B4-BE49-F238E27FC236}">
                <a16:creationId xmlns:a16="http://schemas.microsoft.com/office/drawing/2014/main" id="{D6B4E958-54E3-3542-A713-ABA07F69AA1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333948" y="6427308"/>
            <a:ext cx="1510749" cy="210240"/>
          </a:xfrm>
        </p:spPr>
        <p:txBody>
          <a:bodyPr/>
          <a:lstStyle/>
          <a:p>
            <a:fld id="{0E11DB79-8F80-491D-AC9E-17FAB8AF943F}" type="datetime1">
              <a:rPr lang="fi-FI" smtClean="0"/>
              <a:pPr/>
              <a:t>18.9.2026</a:t>
            </a:fld>
            <a:endParaRPr lang="fi-FI" dirty="0"/>
          </a:p>
        </p:txBody>
      </p:sp>
      <p:sp>
        <p:nvSpPr>
          <p:cNvPr id="16" name="Dian numeron paikkamerkki 15">
            <a:extLst>
              <a:ext uri="{FF2B5EF4-FFF2-40B4-BE49-F238E27FC236}">
                <a16:creationId xmlns:a16="http://schemas.microsoft.com/office/drawing/2014/main" id="{57C9DC63-CA1A-D622-BD7C-B6B7180E9BF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092069" y="6427308"/>
            <a:ext cx="534505" cy="210240"/>
          </a:xfrm>
        </p:spPr>
        <p:txBody>
          <a:bodyPr/>
          <a:lstStyle/>
          <a:p>
            <a:fld id="{9F89CF4B-6BB2-4C8F-83F6-6A8F61ACBFF0}" type="slidenum">
              <a:rPr lang="fi-FI" smtClean="0"/>
              <a:pPr/>
              <a:t>3</a:t>
            </a:fld>
            <a:endParaRPr lang="fi-FI" dirty="0"/>
          </a:p>
        </p:txBody>
      </p:sp>
      <p:pic>
        <p:nvPicPr>
          <p:cNvPr id="4" name="Kuvan paikkamerkki 3" descr="Kuva, joka sisältää kohteen Pienoismalli&#10;&#10;Tekoälyllä luotu sisältö voi olla virheellistä.">
            <a:extLst>
              <a:ext uri="{FF2B5EF4-FFF2-40B4-BE49-F238E27FC236}">
                <a16:creationId xmlns:a16="http://schemas.microsoft.com/office/drawing/2014/main" id="{8D8DA0EC-74E4-F79B-2E81-B05D8996FA2E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2" r="19162"/>
          <a:stretch>
            <a:fillRect/>
          </a:stretch>
        </p:blipFill>
        <p:spPr>
          <a:xfrm>
            <a:off x="6045200" y="0"/>
            <a:ext cx="6138863" cy="6858000"/>
          </a:xfrm>
          <a:prstGeom prst="rect">
            <a:avLst/>
          </a:prstGeom>
        </p:spPr>
      </p:pic>
      <p:sp>
        <p:nvSpPr>
          <p:cNvPr id="5" name="Vertical Text Placeholder 4">
            <a:extLst>
              <a:ext uri="{FF2B5EF4-FFF2-40B4-BE49-F238E27FC236}">
                <a16:creationId xmlns:a16="http://schemas.microsoft.com/office/drawing/2014/main" id="{D4A9FB5A-114F-8CB5-A3F4-11406AE9486D}"/>
              </a:ext>
            </a:extLst>
          </p:cNvPr>
          <p:cNvSpPr txBox="1">
            <a:spLocks/>
          </p:cNvSpPr>
          <p:nvPr/>
        </p:nvSpPr>
        <p:spPr>
          <a:xfrm rot="10800000">
            <a:off x="11891257" y="692394"/>
            <a:ext cx="296534" cy="5126576"/>
          </a:xfrm>
          <a:prstGeom prst="rect">
            <a:avLst/>
          </a:prstGeom>
        </p:spPr>
        <p:txBody>
          <a:bodyPr vert="eaVert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85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ource Sans 3" panose="020B0303030403020204" pitchFamily="34" charset="0"/>
              <a:buChar char="-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6938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4125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29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Kuva: </a:t>
            </a:r>
            <a:r>
              <a:rPr lang="en-US" dirty="0" err="1"/>
              <a:t>EyeBall</a:t>
            </a:r>
            <a:r>
              <a:rPr lang="en-US" dirty="0"/>
              <a:t> Graphics, Mikko Jokinen </a:t>
            </a:r>
          </a:p>
        </p:txBody>
      </p:sp>
    </p:spTree>
    <p:extLst>
      <p:ext uri="{BB962C8B-B14F-4D97-AF65-F5344CB8AC3E}">
        <p14:creationId xmlns:p14="http://schemas.microsoft.com/office/powerpoint/2010/main" val="2687531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9B3E3-944C-2C8C-0A9D-C82378248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058C6BA-800C-01C6-29B8-54087F831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112" y="1621224"/>
            <a:ext cx="5986392" cy="2711668"/>
          </a:xfrm>
        </p:spPr>
        <p:txBody>
          <a:bodyPr/>
          <a:lstStyle/>
          <a:p>
            <a:r>
              <a:rPr lang="fi-FI" sz="3200" dirty="0">
                <a:solidFill>
                  <a:schemeClr val="bg1"/>
                </a:solidFill>
              </a:rPr>
              <a:t>Vesihuollon palvelut rahoitetaan asiakasmaksuilla, ei verotuloilla.</a:t>
            </a:r>
            <a:br>
              <a:rPr lang="fi-FI" sz="3200" dirty="0">
                <a:solidFill>
                  <a:schemeClr val="bg1"/>
                </a:solidFill>
              </a:rPr>
            </a:br>
            <a:br>
              <a:rPr lang="fi-FI" sz="3200" dirty="0">
                <a:solidFill>
                  <a:schemeClr val="bg1"/>
                </a:solidFill>
              </a:rPr>
            </a:br>
            <a:r>
              <a:rPr lang="fi-FI" sz="3200" dirty="0">
                <a:solidFill>
                  <a:schemeClr val="bg1"/>
                </a:solidFill>
              </a:rPr>
              <a:t>Vesihuollon maksuilla tulee kattaa vesihuoltolaitoksen kustannukset sekä uus- ja korjausinvestoinnit.</a:t>
            </a:r>
            <a:endParaRPr lang="fi-FI" sz="32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909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57453-4699-4B3C-02D4-6791E6EB2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8DA9FC-9AAA-51F9-F675-9AB7719B8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696" y="540000"/>
            <a:ext cx="4968000" cy="852824"/>
          </a:xfrm>
        </p:spPr>
        <p:txBody>
          <a:bodyPr anchor="t">
            <a:normAutofit/>
          </a:bodyPr>
          <a:lstStyle/>
          <a:p>
            <a:r>
              <a:rPr lang="fi-FI" sz="3100" noProof="0" dirty="0"/>
              <a:t>Mistä vesihuoltolaitoksen kustannukset syntyvät?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AA8EF3-2105-014F-99AD-6FC12D32E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3696" y="1683500"/>
            <a:ext cx="4968000" cy="4140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i-FI" dirty="0"/>
              <a:t>Vesihuollon kustannuksista suurin osa on kiinteitä, sillä palvelun tuottaminen edellyttää laajoja verkostoja, laitoksia ja jatkuvaa toimintavalmiutta riippumatta vedenkulutuksen määrästä.</a:t>
            </a:r>
          </a:p>
          <a:p>
            <a:pPr>
              <a:lnSpc>
                <a:spcPct val="90000"/>
              </a:lnSpc>
            </a:pPr>
            <a:r>
              <a:rPr lang="fi-FI" dirty="0"/>
              <a:t>Henkilöstökulut ovat osa vesihuollon käyttökuluja, ja osaava henkilöstö auttaa pitämään palvelun turvallisena, toimintavarmana ja kustannustehokkaana.</a:t>
            </a:r>
          </a:p>
          <a:p>
            <a:pPr>
              <a:lnSpc>
                <a:spcPct val="90000"/>
              </a:lnSpc>
            </a:pPr>
            <a:r>
              <a:rPr lang="fi-FI" dirty="0"/>
              <a:t>Vesihuoltolaitoksen käyttökulut muodostuvat henkilöstön ohella mm. ostopalveluista sekä kemikaali- ja energiakuluista. </a:t>
            </a:r>
            <a:endParaRPr lang="fi-FI" noProof="0" dirty="0"/>
          </a:p>
        </p:txBody>
      </p:sp>
      <p:pic>
        <p:nvPicPr>
          <p:cNvPr id="5" name="Kuvan paikkamerkki 4">
            <a:extLst>
              <a:ext uri="{FF2B5EF4-FFF2-40B4-BE49-F238E27FC236}">
                <a16:creationId xmlns:a16="http://schemas.microsoft.com/office/drawing/2014/main" id="{89397A58-C708-5AC5-2ED1-92F12C4B252D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5" r="20125"/>
          <a:stretch/>
        </p:blipFill>
        <p:spPr>
          <a:xfrm>
            <a:off x="6053528" y="0"/>
            <a:ext cx="6138472" cy="6857628"/>
          </a:xfrm>
          <a:prstGeom prst="rect">
            <a:avLst/>
          </a:prstGeom>
          <a:noFill/>
        </p:spPr>
      </p:pic>
      <p:sp>
        <p:nvSpPr>
          <p:cNvPr id="41" name="Vertical Text Placeholder 4">
            <a:extLst>
              <a:ext uri="{FF2B5EF4-FFF2-40B4-BE49-F238E27FC236}">
                <a16:creationId xmlns:a16="http://schemas.microsoft.com/office/drawing/2014/main" id="{3DC085C9-6C42-ABE3-F94A-59FF0477C2CF}"/>
              </a:ext>
            </a:extLst>
          </p:cNvPr>
          <p:cNvSpPr>
            <a:spLocks noGrp="1"/>
          </p:cNvSpPr>
          <p:nvPr>
            <p:ph type="body" orient="vert" sz="quarter" idx="17"/>
          </p:nvPr>
        </p:nvSpPr>
        <p:spPr>
          <a:xfrm rot="10800000">
            <a:off x="11738857" y="539994"/>
            <a:ext cx="296534" cy="5126576"/>
          </a:xfrm>
        </p:spPr>
        <p:txBody>
          <a:bodyPr/>
          <a:lstStyle/>
          <a:p>
            <a:r>
              <a:rPr lang="fi-FI" dirty="0">
                <a:solidFill>
                  <a:schemeClr val="bg1"/>
                </a:solidFill>
              </a:rPr>
              <a:t>Kuva: Jani </a:t>
            </a:r>
            <a:r>
              <a:rPr lang="fi-FI" dirty="0" err="1">
                <a:solidFill>
                  <a:schemeClr val="bg1"/>
                </a:solidFill>
              </a:rPr>
              <a:t>Wihinen</a:t>
            </a:r>
            <a:r>
              <a:rPr lang="fi-FI" dirty="0">
                <a:solidFill>
                  <a:schemeClr val="bg1"/>
                </a:solidFill>
              </a:rPr>
              <a:t>/Jyväskylän Seudun Puhdistamo.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2" name="Footer Placeholder 5">
            <a:extLst>
              <a:ext uri="{FF2B5EF4-FFF2-40B4-BE49-F238E27FC236}">
                <a16:creationId xmlns:a16="http://schemas.microsoft.com/office/drawing/2014/main" id="{202A92BB-AB03-10EF-16B8-6036AA6E6EA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202605" y="6427308"/>
            <a:ext cx="3131344" cy="210240"/>
          </a:xfrm>
        </p:spPr>
        <p:txBody>
          <a:bodyPr/>
          <a:lstStyle/>
          <a:p>
            <a:endParaRPr lang="fi-FI"/>
          </a:p>
        </p:txBody>
      </p:sp>
      <p:sp>
        <p:nvSpPr>
          <p:cNvPr id="14" name="Päivämäärän paikkamerkki 13">
            <a:extLst>
              <a:ext uri="{FF2B5EF4-FFF2-40B4-BE49-F238E27FC236}">
                <a16:creationId xmlns:a16="http://schemas.microsoft.com/office/drawing/2014/main" id="{5ED9F1B5-F15D-A07E-DE3C-8270A229BCC5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333948" y="6427308"/>
            <a:ext cx="1510749" cy="21024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E11DB79-8F80-491D-AC9E-17FAB8AF943F}" type="datetime1">
              <a:rPr lang="fi-FI" smtClean="0"/>
              <a:pPr>
                <a:spcAft>
                  <a:spcPts val="600"/>
                </a:spcAft>
              </a:pPr>
              <a:t>18.9.2026</a:t>
            </a:fld>
            <a:endParaRPr lang="fi-FI"/>
          </a:p>
        </p:txBody>
      </p:sp>
      <p:sp>
        <p:nvSpPr>
          <p:cNvPr id="16" name="Dian numeron paikkamerkki 15">
            <a:extLst>
              <a:ext uri="{FF2B5EF4-FFF2-40B4-BE49-F238E27FC236}">
                <a16:creationId xmlns:a16="http://schemas.microsoft.com/office/drawing/2014/main" id="{4C60EFD6-9B00-90D0-221E-748961012C1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092069" y="6427308"/>
            <a:ext cx="534505" cy="21024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F89CF4B-6BB2-4C8F-83F6-6A8F61ACBFF0}" type="slidenum">
              <a:rPr lang="fi-FI" smtClean="0"/>
              <a:pPr>
                <a:spcAft>
                  <a:spcPts val="600"/>
                </a:spcAft>
              </a:pPr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39555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7B5FB-C44C-109B-D0AF-AF529E728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9A2D86D3-25A3-61AB-482D-617A6F9BEDD0}"/>
              </a:ext>
            </a:extLst>
          </p:cNvPr>
          <p:cNvSpPr/>
          <p:nvPr/>
        </p:nvSpPr>
        <p:spPr>
          <a:xfrm>
            <a:off x="6096000" y="-271462"/>
            <a:ext cx="6562724" cy="73580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7C30BDF-B70C-62F6-DA8D-F0E3817F6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696" y="540000"/>
            <a:ext cx="4968000" cy="852824"/>
          </a:xfrm>
        </p:spPr>
        <p:txBody>
          <a:bodyPr/>
          <a:lstStyle/>
          <a:p>
            <a:r>
              <a:rPr lang="fi-FI" noProof="0" dirty="0"/>
              <a:t>Miksi vesihuoltolaitosten maksujen taso vaihtelee?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F7F8B5A-05A6-F8AA-0A5E-016422A6B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877" y="2176251"/>
            <a:ext cx="4968000" cy="4140000"/>
          </a:xfrm>
        </p:spPr>
        <p:txBody>
          <a:bodyPr/>
          <a:lstStyle/>
          <a:p>
            <a:r>
              <a:rPr lang="fi-FI" noProof="0" dirty="0"/>
              <a:t>Kustannusrakenne ja -taso vaihtelevat vesihuoltolaitosten välillä riippuen esimerkiksi: </a:t>
            </a:r>
          </a:p>
          <a:p>
            <a:pPr lvl="1"/>
            <a:r>
              <a:rPr lang="fi-FI" noProof="0" dirty="0"/>
              <a:t>yhdyskuntarakenteen tiiviydestä</a:t>
            </a:r>
          </a:p>
          <a:p>
            <a:pPr lvl="1"/>
            <a:r>
              <a:rPr lang="fi-FI" dirty="0"/>
              <a:t>v</a:t>
            </a:r>
            <a:r>
              <a:rPr lang="fi-FI" noProof="0" dirty="0" err="1"/>
              <a:t>eden</a:t>
            </a:r>
            <a:r>
              <a:rPr lang="fi-FI" noProof="0" dirty="0"/>
              <a:t> saatavuudesta</a:t>
            </a:r>
            <a:endParaRPr lang="fi-FI" dirty="0"/>
          </a:p>
          <a:p>
            <a:pPr lvl="1"/>
            <a:r>
              <a:rPr lang="fi-FI" noProof="0" dirty="0"/>
              <a:t>jätevesien käsittelyn vaatimuksista</a:t>
            </a:r>
          </a:p>
          <a:p>
            <a:pPr lvl="1"/>
            <a:r>
              <a:rPr lang="fi-FI" dirty="0"/>
              <a:t>v</a:t>
            </a:r>
            <a:r>
              <a:rPr lang="fi-FI" noProof="0" dirty="0"/>
              <a:t>esihuollon infrastruktuurin kunnosta</a:t>
            </a:r>
          </a:p>
          <a:p>
            <a:pPr lvl="1"/>
            <a:r>
              <a:rPr lang="fi-FI" dirty="0"/>
              <a:t>palvelutasosta</a:t>
            </a:r>
            <a:endParaRPr lang="fi-FI" noProof="0" dirty="0"/>
          </a:p>
          <a:p>
            <a:r>
              <a:rPr lang="fi-FI" dirty="0"/>
              <a:t>kunnan </a:t>
            </a:r>
            <a:r>
              <a:rPr lang="fi-FI" noProof="0" dirty="0"/>
              <a:t>taksapolitiikasta riippuen vesihuoltolaitosta voidaan tukea verovaroin tai se voi tuottaa ylijäämää kunnalle. </a:t>
            </a:r>
          </a:p>
        </p:txBody>
      </p:sp>
      <p:sp>
        <p:nvSpPr>
          <p:cNvPr id="15" name="Alatunnisteen paikkamerkki 14">
            <a:extLst>
              <a:ext uri="{FF2B5EF4-FFF2-40B4-BE49-F238E27FC236}">
                <a16:creationId xmlns:a16="http://schemas.microsoft.com/office/drawing/2014/main" id="{9C32B037-63D4-719E-C211-6D16F2A8A0B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202605" y="6427308"/>
            <a:ext cx="3131344" cy="210240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6" name="Dian numeron paikkamerkki 15">
            <a:extLst>
              <a:ext uri="{FF2B5EF4-FFF2-40B4-BE49-F238E27FC236}">
                <a16:creationId xmlns:a16="http://schemas.microsoft.com/office/drawing/2014/main" id="{6BC5AC52-BD57-3A45-8F07-C1A6F07C00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092069" y="6427308"/>
            <a:ext cx="534505" cy="210240"/>
          </a:xfrm>
        </p:spPr>
        <p:txBody>
          <a:bodyPr/>
          <a:lstStyle/>
          <a:p>
            <a:fld id="{9F89CF4B-6BB2-4C8F-83F6-6A8F61ACBFF0}" type="slidenum">
              <a:rPr lang="fi-FI" smtClean="0"/>
              <a:pPr/>
              <a:t>6</a:t>
            </a:fld>
            <a:endParaRPr lang="fi-FI" dirty="0"/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77D4C3B3-EB61-C283-69D0-D0A27C0390CE}"/>
              </a:ext>
            </a:extLst>
          </p:cNvPr>
          <p:cNvSpPr/>
          <p:nvPr/>
        </p:nvSpPr>
        <p:spPr>
          <a:xfrm>
            <a:off x="10366437" y="3515300"/>
            <a:ext cx="1520687" cy="152068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1600" b="1">
                <a:solidFill>
                  <a:schemeClr val="bg1"/>
                </a:solidFill>
              </a:rPr>
              <a:t>Vesihuolto</a:t>
            </a:r>
          </a:p>
          <a:p>
            <a:pPr algn="ctr"/>
            <a:r>
              <a:rPr lang="fi-FI" sz="1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 €/</a:t>
            </a:r>
          </a:p>
          <a:p>
            <a:pPr algn="ctr"/>
            <a:r>
              <a:rPr lang="fi-FI" sz="1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kiinteistö</a:t>
            </a: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C6976681-80F3-8424-600A-B559A4ABA395}"/>
              </a:ext>
            </a:extLst>
          </p:cNvPr>
          <p:cNvSpPr/>
          <p:nvPr/>
        </p:nvSpPr>
        <p:spPr>
          <a:xfrm>
            <a:off x="10135429" y="798133"/>
            <a:ext cx="1520687" cy="152068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1600" b="1" dirty="0">
                <a:solidFill>
                  <a:schemeClr val="bg1"/>
                </a:solidFill>
              </a:rPr>
              <a:t>Vesihuolto</a:t>
            </a:r>
          </a:p>
          <a:p>
            <a:pPr algn="ctr"/>
            <a:r>
              <a:rPr lang="fi-FI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5X €/</a:t>
            </a:r>
          </a:p>
          <a:p>
            <a:pPr algn="ctr"/>
            <a:r>
              <a:rPr lang="fi-FI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kiinteistö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D2A72CBB-6C63-019E-0F0B-1AA37CD44F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594" y="4080332"/>
            <a:ext cx="3053619" cy="2477793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E188C15C-AD8D-739E-9BF0-EBA518D4B4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6675" y="762659"/>
            <a:ext cx="3053620" cy="2477794"/>
          </a:xfrm>
          <a:prstGeom prst="rect">
            <a:avLst/>
          </a:prstGeom>
        </p:spPr>
      </p:pic>
      <p:sp>
        <p:nvSpPr>
          <p:cNvPr id="4" name="Vertical Text Placeholder 4">
            <a:extLst>
              <a:ext uri="{FF2B5EF4-FFF2-40B4-BE49-F238E27FC236}">
                <a16:creationId xmlns:a16="http://schemas.microsoft.com/office/drawing/2014/main" id="{868C306F-3C26-2992-70B4-B842AB94FBC3}"/>
              </a:ext>
            </a:extLst>
          </p:cNvPr>
          <p:cNvSpPr>
            <a:spLocks noGrp="1"/>
          </p:cNvSpPr>
          <p:nvPr>
            <p:ph type="body" orient="vert" sz="quarter" idx="17"/>
          </p:nvPr>
        </p:nvSpPr>
        <p:spPr>
          <a:xfrm rot="10800000">
            <a:off x="12014972" y="540000"/>
            <a:ext cx="295275" cy="5126038"/>
          </a:xfrm>
        </p:spPr>
        <p:txBody>
          <a:bodyPr/>
          <a:lstStyle/>
          <a:p>
            <a:r>
              <a:rPr lang="en-US" dirty="0"/>
              <a:t>Kuva: </a:t>
            </a:r>
            <a:r>
              <a:rPr lang="en-US" dirty="0" err="1"/>
              <a:t>EyeBall</a:t>
            </a:r>
            <a:r>
              <a:rPr lang="en-US" dirty="0"/>
              <a:t> Graphics, Mikko Jokinen </a:t>
            </a:r>
          </a:p>
        </p:txBody>
      </p:sp>
    </p:spTree>
    <p:extLst>
      <p:ext uri="{BB962C8B-B14F-4D97-AF65-F5344CB8AC3E}">
        <p14:creationId xmlns:p14="http://schemas.microsoft.com/office/powerpoint/2010/main" val="165586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B9947-D8EE-4364-7A35-4B68895D1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FFE6D6-992A-A06C-B682-78C759EF9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696" y="540000"/>
            <a:ext cx="4968000" cy="852824"/>
          </a:xfrm>
        </p:spPr>
        <p:txBody>
          <a:bodyPr/>
          <a:lstStyle/>
          <a:p>
            <a:r>
              <a:rPr lang="fi-FI" noProof="0" dirty="0"/>
              <a:t>Millaisia maksuja vesihuoltolaitos perii?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56C71D3-5723-6167-ED91-B7738F895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3696" y="1620000"/>
            <a:ext cx="4968000" cy="4140000"/>
          </a:xfrm>
        </p:spPr>
        <p:txBody>
          <a:bodyPr/>
          <a:lstStyle/>
          <a:p>
            <a:r>
              <a:rPr lang="fi-FI" noProof="0" dirty="0"/>
              <a:t>Liittymismaksu </a:t>
            </a:r>
          </a:p>
          <a:p>
            <a:pPr lvl="1"/>
            <a:r>
              <a:rPr lang="fi-FI" dirty="0"/>
              <a:t>k</a:t>
            </a:r>
            <a:r>
              <a:rPr lang="fi-FI" noProof="0" dirty="0" err="1"/>
              <a:t>ertamaksu</a:t>
            </a:r>
            <a:r>
              <a:rPr lang="fi-FI" noProof="0" dirty="0"/>
              <a:t>, jolla katetaan alueen vesihuoltoverkoston rakentamista</a:t>
            </a:r>
          </a:p>
          <a:p>
            <a:r>
              <a:rPr lang="fi-FI" noProof="0" dirty="0"/>
              <a:t>Perusmaksu </a:t>
            </a:r>
          </a:p>
          <a:p>
            <a:pPr lvl="1"/>
            <a:r>
              <a:rPr lang="fi-FI" noProof="0" dirty="0"/>
              <a:t>kattaa vedenkäytöstä riippumattomia kiinteitä kustannuksia</a:t>
            </a:r>
          </a:p>
          <a:p>
            <a:r>
              <a:rPr lang="fi-FI" noProof="0" dirty="0"/>
              <a:t>Veden ja jäteveden käyttömaksu </a:t>
            </a:r>
          </a:p>
          <a:p>
            <a:pPr lvl="1"/>
            <a:r>
              <a:rPr lang="fi-FI" noProof="0" dirty="0"/>
              <a:t>peritään vedenkulutuksen perusteella</a:t>
            </a:r>
          </a:p>
          <a:p>
            <a:r>
              <a:rPr lang="fi-FI" noProof="0" dirty="0"/>
              <a:t>Palvelumaksut </a:t>
            </a:r>
          </a:p>
          <a:p>
            <a:pPr lvl="1"/>
            <a:r>
              <a:rPr lang="fi-FI" noProof="0" dirty="0"/>
              <a:t>vesihuoltolaitokselta tilatuista töistä peritään palvelumaksuhinnaston mukainen maksu</a:t>
            </a:r>
          </a:p>
        </p:txBody>
      </p:sp>
      <p:sp>
        <p:nvSpPr>
          <p:cNvPr id="29" name="Pystysuoran tekstin paikkamerkki 28">
            <a:extLst>
              <a:ext uri="{FF2B5EF4-FFF2-40B4-BE49-F238E27FC236}">
                <a16:creationId xmlns:a16="http://schemas.microsoft.com/office/drawing/2014/main" id="{698A7BA5-C117-8E85-4DB2-D7AD589BBDA1}"/>
              </a:ext>
            </a:extLst>
          </p:cNvPr>
          <p:cNvSpPr>
            <a:spLocks noGrp="1"/>
          </p:cNvSpPr>
          <p:nvPr>
            <p:ph type="body" orient="vert" sz="quarter" idx="17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Alatunnisteen paikkamerkki 14">
            <a:extLst>
              <a:ext uri="{FF2B5EF4-FFF2-40B4-BE49-F238E27FC236}">
                <a16:creationId xmlns:a16="http://schemas.microsoft.com/office/drawing/2014/main" id="{727338F3-DB35-8157-DCDE-2FAE014515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202605" y="6427308"/>
            <a:ext cx="3131344" cy="210240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4" name="Päivämäärän paikkamerkki 13">
            <a:extLst>
              <a:ext uri="{FF2B5EF4-FFF2-40B4-BE49-F238E27FC236}">
                <a16:creationId xmlns:a16="http://schemas.microsoft.com/office/drawing/2014/main" id="{7A895F45-13E9-757C-1954-3F180CDDC4F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333948" y="6427308"/>
            <a:ext cx="1510749" cy="210240"/>
          </a:xfrm>
        </p:spPr>
        <p:txBody>
          <a:bodyPr/>
          <a:lstStyle/>
          <a:p>
            <a:fld id="{0E11DB79-8F80-491D-AC9E-17FAB8AF943F}" type="datetime1">
              <a:rPr lang="fi-FI" smtClean="0"/>
              <a:pPr/>
              <a:t>18.9.2026</a:t>
            </a:fld>
            <a:endParaRPr lang="fi-FI" dirty="0"/>
          </a:p>
        </p:txBody>
      </p:sp>
      <p:sp>
        <p:nvSpPr>
          <p:cNvPr id="16" name="Dian numeron paikkamerkki 15">
            <a:extLst>
              <a:ext uri="{FF2B5EF4-FFF2-40B4-BE49-F238E27FC236}">
                <a16:creationId xmlns:a16="http://schemas.microsoft.com/office/drawing/2014/main" id="{C6740BD9-EE67-D81A-139F-ECA7EA3E5F8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092069" y="6427308"/>
            <a:ext cx="534505" cy="210240"/>
          </a:xfrm>
        </p:spPr>
        <p:txBody>
          <a:bodyPr/>
          <a:lstStyle/>
          <a:p>
            <a:fld id="{9F89CF4B-6BB2-4C8F-83F6-6A8F61ACBFF0}" type="slidenum">
              <a:rPr lang="fi-FI" smtClean="0"/>
              <a:pPr/>
              <a:t>7</a:t>
            </a:fld>
            <a:endParaRPr lang="fi-FI" dirty="0"/>
          </a:p>
        </p:txBody>
      </p:sp>
      <p:sp>
        <p:nvSpPr>
          <p:cNvPr id="4" name="Suorakulmio: Pyöristetyt kulmat 3">
            <a:extLst>
              <a:ext uri="{FF2B5EF4-FFF2-40B4-BE49-F238E27FC236}">
                <a16:creationId xmlns:a16="http://schemas.microsoft.com/office/drawing/2014/main" id="{DC9DAFD4-6AAB-FA88-1BFD-DAFCE8176071}"/>
              </a:ext>
            </a:extLst>
          </p:cNvPr>
          <p:cNvSpPr/>
          <p:nvPr/>
        </p:nvSpPr>
        <p:spPr>
          <a:xfrm>
            <a:off x="6873411" y="801384"/>
            <a:ext cx="4218658" cy="152057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Liittymismaksu</a:t>
            </a:r>
          </a:p>
          <a:p>
            <a:pPr algn="ctr"/>
            <a:r>
              <a:rPr lang="fi-FI" dirty="0"/>
              <a:t>(kertaluontoinen)</a:t>
            </a:r>
          </a:p>
        </p:txBody>
      </p:sp>
      <p:sp>
        <p:nvSpPr>
          <p:cNvPr id="5" name="Suorakulmio: Pyöristetyt kulmat 4">
            <a:extLst>
              <a:ext uri="{FF2B5EF4-FFF2-40B4-BE49-F238E27FC236}">
                <a16:creationId xmlns:a16="http://schemas.microsoft.com/office/drawing/2014/main" id="{482D2ADC-5E92-5217-63E5-E668ECE18270}"/>
              </a:ext>
            </a:extLst>
          </p:cNvPr>
          <p:cNvSpPr/>
          <p:nvPr/>
        </p:nvSpPr>
        <p:spPr>
          <a:xfrm>
            <a:off x="6909247" y="2604607"/>
            <a:ext cx="4218658" cy="152057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Perusmaksu</a:t>
            </a:r>
          </a:p>
          <a:p>
            <a:pPr algn="ctr"/>
            <a:r>
              <a:rPr lang="fi-FI" dirty="0"/>
              <a:t>(kiinteä)</a:t>
            </a:r>
          </a:p>
        </p:txBody>
      </p:sp>
      <p:sp>
        <p:nvSpPr>
          <p:cNvPr id="6" name="Suorakulmio: Pyöristetyt kulmat 5">
            <a:extLst>
              <a:ext uri="{FF2B5EF4-FFF2-40B4-BE49-F238E27FC236}">
                <a16:creationId xmlns:a16="http://schemas.microsoft.com/office/drawing/2014/main" id="{0D983885-5C39-16E5-ED03-D76DC266E2B8}"/>
              </a:ext>
            </a:extLst>
          </p:cNvPr>
          <p:cNvSpPr/>
          <p:nvPr/>
        </p:nvSpPr>
        <p:spPr>
          <a:xfrm>
            <a:off x="6909247" y="4413607"/>
            <a:ext cx="4218658" cy="152057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Käyttömaksu</a:t>
            </a:r>
          </a:p>
          <a:p>
            <a:pPr algn="ctr"/>
            <a:r>
              <a:rPr lang="fi-FI" dirty="0"/>
              <a:t>(€/m</a:t>
            </a:r>
            <a:r>
              <a:rPr lang="fi-FI" baseline="30000" dirty="0"/>
              <a:t>3</a:t>
            </a:r>
            <a:r>
              <a:rPr lang="fi-FI" dirty="0"/>
              <a:t>)</a:t>
            </a:r>
          </a:p>
        </p:txBody>
      </p:sp>
      <p:pic>
        <p:nvPicPr>
          <p:cNvPr id="8" name="Kuva 7" descr="Kaivinkone ääriviiva">
            <a:extLst>
              <a:ext uri="{FF2B5EF4-FFF2-40B4-BE49-F238E27FC236}">
                <a16:creationId xmlns:a16="http://schemas.microsoft.com/office/drawing/2014/main" id="{E2682B1D-9A60-750A-F4DC-17433D534E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30297" y="1162800"/>
            <a:ext cx="914400" cy="914400"/>
          </a:xfrm>
          <a:prstGeom prst="rect">
            <a:avLst/>
          </a:prstGeom>
        </p:spPr>
      </p:pic>
      <p:pic>
        <p:nvPicPr>
          <p:cNvPr id="10" name="Kuva 9" descr="Moderni arkkitehtuuri ääriviiva">
            <a:extLst>
              <a:ext uri="{FF2B5EF4-FFF2-40B4-BE49-F238E27FC236}">
                <a16:creationId xmlns:a16="http://schemas.microsoft.com/office/drawing/2014/main" id="{1E541502-C8C0-BFD5-F416-410BAAC069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30297" y="2971800"/>
            <a:ext cx="914400" cy="914400"/>
          </a:xfrm>
          <a:prstGeom prst="rect">
            <a:avLst/>
          </a:prstGeom>
        </p:spPr>
      </p:pic>
      <p:pic>
        <p:nvPicPr>
          <p:cNvPr id="12" name="Kuva 11" descr="Vuotava hana ääriviiva">
            <a:extLst>
              <a:ext uri="{FF2B5EF4-FFF2-40B4-BE49-F238E27FC236}">
                <a16:creationId xmlns:a16="http://schemas.microsoft.com/office/drawing/2014/main" id="{D0DD59EF-CA4F-048B-7488-70671205DB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30297" y="471669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151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DE75A-D59E-AC36-18AB-65F72F7B6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6F74665-8A29-E01B-69CE-24F2B8B12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696" y="540000"/>
            <a:ext cx="4968000" cy="852824"/>
          </a:xfrm>
        </p:spPr>
        <p:txBody>
          <a:bodyPr/>
          <a:lstStyle/>
          <a:p>
            <a:r>
              <a:rPr lang="fi-FI" sz="3200" dirty="0"/>
              <a:t>Vesihuoltomaksujen kohtuullisuus ja oikeudenmukaisuus</a:t>
            </a:r>
            <a:br>
              <a:rPr lang="fi-FI" dirty="0"/>
            </a:br>
            <a:endParaRPr lang="fi-FI" noProof="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EEAC40E-5BF9-3294-E17A-91AC0ED9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900" y="2089100"/>
            <a:ext cx="5399639" cy="4140000"/>
          </a:xfrm>
        </p:spPr>
        <p:txBody>
          <a:bodyPr/>
          <a:lstStyle/>
          <a:p>
            <a:r>
              <a:rPr lang="fi-FI" noProof="0" dirty="0"/>
              <a:t>Vesihuoltolaitoksen asiakkailta perimien maksujen on oltava kohtuullisia ja tasapuolisia.</a:t>
            </a:r>
          </a:p>
          <a:p>
            <a:r>
              <a:rPr lang="fi-FI" noProof="0" dirty="0"/>
              <a:t>Eri alueilla voi olla eri suuruisia maksuja, jos alueiden rakentamis- tai ylläpitokustannukset kiinteistöä kohden poikkeavat toisistaan ja kustannukset on tarpeen kohdistaa oikein eli ns. aiheuttamisperiaatteen mukaisesti. </a:t>
            </a:r>
          </a:p>
          <a:p>
            <a:r>
              <a:rPr lang="fi-FI" dirty="0"/>
              <a:t>Kunta voi saada vesihuoltolaitokselta korvausta sijoittamalleen pääomalle, mutta tuloutuksen on pysyttävä kohtuullisena, eikä se saa vaarantaa vesihuoltolaitoksen uus- ja korjausinvestointeja tai muita tarpeellisia kustannuksia.</a:t>
            </a:r>
          </a:p>
        </p:txBody>
      </p:sp>
      <p:sp>
        <p:nvSpPr>
          <p:cNvPr id="29" name="Pystysuoran tekstin paikkamerkki 28">
            <a:extLst>
              <a:ext uri="{FF2B5EF4-FFF2-40B4-BE49-F238E27FC236}">
                <a16:creationId xmlns:a16="http://schemas.microsoft.com/office/drawing/2014/main" id="{C21962B3-B4E8-55C2-4E0C-0956C85A119A}"/>
              </a:ext>
            </a:extLst>
          </p:cNvPr>
          <p:cNvSpPr>
            <a:spLocks noGrp="1"/>
          </p:cNvSpPr>
          <p:nvPr>
            <p:ph type="body" orient="vert" sz="quarter" idx="17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Alatunnisteen paikkamerkki 14">
            <a:extLst>
              <a:ext uri="{FF2B5EF4-FFF2-40B4-BE49-F238E27FC236}">
                <a16:creationId xmlns:a16="http://schemas.microsoft.com/office/drawing/2014/main" id="{0B8304B9-23EA-D53C-8E1D-0793B65999D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202605" y="6427308"/>
            <a:ext cx="3131344" cy="210240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4" name="Päivämäärän paikkamerkki 13">
            <a:extLst>
              <a:ext uri="{FF2B5EF4-FFF2-40B4-BE49-F238E27FC236}">
                <a16:creationId xmlns:a16="http://schemas.microsoft.com/office/drawing/2014/main" id="{8DB528DF-1856-9AFF-6EEA-4995241CBE3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333948" y="6427308"/>
            <a:ext cx="1510749" cy="210240"/>
          </a:xfrm>
        </p:spPr>
        <p:txBody>
          <a:bodyPr/>
          <a:lstStyle/>
          <a:p>
            <a:fld id="{0E11DB79-8F80-491D-AC9E-17FAB8AF943F}" type="datetime1">
              <a:rPr lang="fi-FI" smtClean="0"/>
              <a:pPr/>
              <a:t>18.9.2026</a:t>
            </a:fld>
            <a:endParaRPr lang="fi-FI" dirty="0"/>
          </a:p>
        </p:txBody>
      </p:sp>
      <p:sp>
        <p:nvSpPr>
          <p:cNvPr id="16" name="Dian numeron paikkamerkki 15">
            <a:extLst>
              <a:ext uri="{FF2B5EF4-FFF2-40B4-BE49-F238E27FC236}">
                <a16:creationId xmlns:a16="http://schemas.microsoft.com/office/drawing/2014/main" id="{2D213E59-1A9A-6348-5D19-DABBCB9ECF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092069" y="6427308"/>
            <a:ext cx="534505" cy="210240"/>
          </a:xfrm>
        </p:spPr>
        <p:txBody>
          <a:bodyPr/>
          <a:lstStyle/>
          <a:p>
            <a:fld id="{9F89CF4B-6BB2-4C8F-83F6-6A8F61ACBFF0}" type="slidenum">
              <a:rPr lang="fi-FI" smtClean="0"/>
              <a:pPr/>
              <a:t>8</a:t>
            </a:fld>
            <a:endParaRPr lang="fi-FI" dirty="0"/>
          </a:p>
        </p:txBody>
      </p:sp>
      <p:pic>
        <p:nvPicPr>
          <p:cNvPr id="13" name="Kuva 12" descr="Pojat seisoo ulkona nurmikolla ja ruiskuttavat toisiaan vesillä puutarhaletkusta">
            <a:extLst>
              <a:ext uri="{FF2B5EF4-FFF2-40B4-BE49-F238E27FC236}">
                <a16:creationId xmlns:a16="http://schemas.microsoft.com/office/drawing/2014/main" id="{511F411E-12DB-A243-B8C0-E4E8AD401B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1" t="97" r="25280" b="193"/>
          <a:stretch>
            <a:fillRect/>
          </a:stretch>
        </p:blipFill>
        <p:spPr>
          <a:xfrm>
            <a:off x="6195463" y="-4640"/>
            <a:ext cx="5996537" cy="6862640"/>
          </a:xfrm>
          <a:prstGeom prst="rect">
            <a:avLst/>
          </a:prstGeom>
        </p:spPr>
      </p:pic>
      <p:sp>
        <p:nvSpPr>
          <p:cNvPr id="17" name="Pystysuoran tekstin paikkamerkki 28">
            <a:extLst>
              <a:ext uri="{FF2B5EF4-FFF2-40B4-BE49-F238E27FC236}">
                <a16:creationId xmlns:a16="http://schemas.microsoft.com/office/drawing/2014/main" id="{AB8F6096-55C6-773F-7031-26DEBDDF3999}"/>
              </a:ext>
            </a:extLst>
          </p:cNvPr>
          <p:cNvSpPr txBox="1">
            <a:spLocks/>
          </p:cNvSpPr>
          <p:nvPr/>
        </p:nvSpPr>
        <p:spPr>
          <a:xfrm rot="10800000">
            <a:off x="11891257" y="692394"/>
            <a:ext cx="296534" cy="5126576"/>
          </a:xfrm>
          <a:prstGeom prst="rect">
            <a:avLst/>
          </a:prstGeom>
        </p:spPr>
        <p:txBody>
          <a:bodyPr vert="eaVert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85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ource Sans 3" panose="020B0303030403020204" pitchFamily="34" charset="0"/>
              <a:buChar char="-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6938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4125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29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/>
              <a:t>Lähde: Microsoft 365 Stock Images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09899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E3E7F-995D-172E-E214-A89367D6D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17D1013-E5BA-88FA-E94F-A70E93F9C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696" y="540000"/>
            <a:ext cx="4968000" cy="852824"/>
          </a:xfrm>
        </p:spPr>
        <p:txBody>
          <a:bodyPr/>
          <a:lstStyle/>
          <a:p>
            <a:r>
              <a:rPr lang="fi-FI" noProof="0" dirty="0"/>
              <a:t>Mitä vesi maksaa?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1308D1E-31C9-E622-3E9B-180010774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3696" y="1620000"/>
            <a:ext cx="4968000" cy="4140000"/>
          </a:xfrm>
        </p:spPr>
        <p:txBody>
          <a:bodyPr/>
          <a:lstStyle/>
          <a:p>
            <a:r>
              <a:rPr lang="fi-FI" noProof="0" dirty="0"/>
              <a:t>Omakotiliiton selvityksen mukaan vesimaksuihin  kuluu keskimäärin kolmen hengen taloudessa 1 064 euroa vuodessa eli 97 senttiä /asukas /päivä.</a:t>
            </a:r>
          </a:p>
          <a:p>
            <a:r>
              <a:rPr lang="fi-FI" dirty="0"/>
              <a:t>Keskimäärin yhdellä eurolla päivässä puhdas vesi siis tuodaan suoraan kotiisi, johdetaan pois ja puhdistetaan korkeatasoisesti. </a:t>
            </a:r>
          </a:p>
          <a:p>
            <a:r>
              <a:rPr lang="fi-FI" dirty="0"/>
              <a:t>Veden hinta vaihtelee eri paikkakunnilla olosuhteista riippuen. 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baseline="30000" noProof="0" dirty="0"/>
          </a:p>
          <a:p>
            <a:pPr marL="0" indent="0">
              <a:buNone/>
            </a:pPr>
            <a:endParaRPr lang="fi-FI" noProof="0" dirty="0"/>
          </a:p>
        </p:txBody>
      </p:sp>
      <p:pic>
        <p:nvPicPr>
          <p:cNvPr id="5" name="Kuvan paikkamerkki 4" descr="Vesipullo, jossa on pyyhe ja joogamatto">
            <a:extLst>
              <a:ext uri="{FF2B5EF4-FFF2-40B4-BE49-F238E27FC236}">
                <a16:creationId xmlns:a16="http://schemas.microsoft.com/office/drawing/2014/main" id="{5617BBBD-1ECB-3E55-7652-25BCA0FE3FF1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5" r="19505"/>
          <a:stretch>
            <a:fillRect/>
          </a:stretch>
        </p:blipFill>
        <p:spPr/>
      </p:pic>
      <p:sp>
        <p:nvSpPr>
          <p:cNvPr id="29" name="Pystysuoran tekstin paikkamerkki 28">
            <a:extLst>
              <a:ext uri="{FF2B5EF4-FFF2-40B4-BE49-F238E27FC236}">
                <a16:creationId xmlns:a16="http://schemas.microsoft.com/office/drawing/2014/main" id="{FF465C0F-FE62-DB00-C829-3DCDFA9758BF}"/>
              </a:ext>
            </a:extLst>
          </p:cNvPr>
          <p:cNvSpPr>
            <a:spLocks noGrp="1"/>
          </p:cNvSpPr>
          <p:nvPr>
            <p:ph type="body" orient="vert" sz="quarter" idx="17"/>
          </p:nvPr>
        </p:nvSpPr>
        <p:spPr/>
        <p:txBody>
          <a:bodyPr/>
          <a:lstStyle/>
          <a:p>
            <a:r>
              <a:rPr lang="fi-FI" dirty="0"/>
              <a:t>Lähde: Microsoft 365 </a:t>
            </a:r>
            <a:r>
              <a:rPr lang="fi-FI" dirty="0" err="1"/>
              <a:t>Stock</a:t>
            </a:r>
            <a:r>
              <a:rPr lang="fi-FI" dirty="0"/>
              <a:t> </a:t>
            </a:r>
            <a:r>
              <a:rPr lang="fi-FI" dirty="0" err="1"/>
              <a:t>Images</a:t>
            </a:r>
            <a:endParaRPr lang="fi-FI" dirty="0"/>
          </a:p>
          <a:p>
            <a:endParaRPr lang="fi-FI" dirty="0"/>
          </a:p>
        </p:txBody>
      </p:sp>
      <p:sp>
        <p:nvSpPr>
          <p:cNvPr id="16" name="Dian numeron paikkamerkki 15">
            <a:extLst>
              <a:ext uri="{FF2B5EF4-FFF2-40B4-BE49-F238E27FC236}">
                <a16:creationId xmlns:a16="http://schemas.microsoft.com/office/drawing/2014/main" id="{52B9C93F-A7E1-7FA7-A664-DE7F6006E1C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092069" y="6427308"/>
            <a:ext cx="534505" cy="210240"/>
          </a:xfrm>
        </p:spPr>
        <p:txBody>
          <a:bodyPr/>
          <a:lstStyle/>
          <a:p>
            <a:fld id="{9F89CF4B-6BB2-4C8F-83F6-6A8F61ACBFF0}" type="slidenum">
              <a:rPr lang="fi-FI" smtClean="0"/>
              <a:pPr/>
              <a:t>9</a:t>
            </a:fld>
            <a:endParaRPr lang="fi-FI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DCD54930-A5A4-3345-60F8-64D5AC8E558E}"/>
              </a:ext>
            </a:extLst>
          </p:cNvPr>
          <p:cNvSpPr txBox="1"/>
          <p:nvPr/>
        </p:nvSpPr>
        <p:spPr>
          <a:xfrm>
            <a:off x="9761727" y="539994"/>
            <a:ext cx="2125397" cy="193899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>
                <a:rot lat="0" lon="0" rev="2400000"/>
              </a:lightRig>
            </a:scene3d>
            <a:sp3d prstMaterial="matte"/>
          </a:bodyPr>
          <a:lstStyle/>
          <a:p>
            <a:pPr algn="ctr"/>
            <a:r>
              <a:rPr lang="fi-FI" sz="2400" dirty="0">
                <a:solidFill>
                  <a:schemeClr val="accent1">
                    <a:lumMod val="75000"/>
                  </a:schemeClr>
                </a:solidFill>
              </a:rPr>
              <a:t>1 litra hanavettä maksaa keskimäärin alle sentin</a:t>
            </a:r>
            <a:r>
              <a:rPr lang="fi-FI" sz="2400" dirty="0">
                <a:solidFill>
                  <a:schemeClr val="accent3">
                    <a:lumMod val="75000"/>
                  </a:schemeClr>
                </a:solidFill>
              </a:rPr>
              <a:t>. 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70ADE896-E9AE-CE1E-D0BF-BCC909B3BDA1}"/>
              </a:ext>
            </a:extLst>
          </p:cNvPr>
          <p:cNvSpPr txBox="1"/>
          <p:nvPr/>
        </p:nvSpPr>
        <p:spPr>
          <a:xfrm>
            <a:off x="558506" y="5815042"/>
            <a:ext cx="4669548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fi-FI" sz="1400" dirty="0">
                <a:solidFill>
                  <a:schemeClr val="bg1"/>
                </a:solidFill>
              </a:rPr>
              <a:t>Lähde: Omakotiliitto, Kunnalliset maksut omakotitaloissa 2026 </a:t>
            </a:r>
          </a:p>
        </p:txBody>
      </p:sp>
    </p:spTree>
    <p:extLst>
      <p:ext uri="{BB962C8B-B14F-4D97-AF65-F5344CB8AC3E}">
        <p14:creationId xmlns:p14="http://schemas.microsoft.com/office/powerpoint/2010/main" val="2889764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E6DC7-7CB7-5D55-251E-FD98904FB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EF0139-8F77-10E4-F634-360202647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146" y="440886"/>
            <a:ext cx="11377621" cy="852824"/>
          </a:xfrm>
        </p:spPr>
        <p:txBody>
          <a:bodyPr/>
          <a:lstStyle/>
          <a:p>
            <a:r>
              <a:rPr lang="fi-FI" sz="3200" noProof="0" dirty="0"/>
              <a:t>Vesihuoltopalvelun hinta vaihtelee olosuhteiden mukaan</a:t>
            </a:r>
            <a:br>
              <a:rPr lang="fi-FI" noProof="0" dirty="0"/>
            </a:br>
            <a:endParaRPr lang="fi-FI" noProof="0" dirty="0"/>
          </a:p>
        </p:txBody>
      </p:sp>
      <p:sp>
        <p:nvSpPr>
          <p:cNvPr id="15" name="Alatunnisteen paikkamerkki 14">
            <a:extLst>
              <a:ext uri="{FF2B5EF4-FFF2-40B4-BE49-F238E27FC236}">
                <a16:creationId xmlns:a16="http://schemas.microsoft.com/office/drawing/2014/main" id="{C3183FC0-BCC1-5AE2-05AB-6DA6FA515A2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202605" y="6427308"/>
            <a:ext cx="3131344" cy="210240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4" name="Päivämäärän paikkamerkki 13">
            <a:extLst>
              <a:ext uri="{FF2B5EF4-FFF2-40B4-BE49-F238E27FC236}">
                <a16:creationId xmlns:a16="http://schemas.microsoft.com/office/drawing/2014/main" id="{3EADD079-08A6-50D4-F00A-75061AFBAE6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333948" y="6427308"/>
            <a:ext cx="1510749" cy="210240"/>
          </a:xfrm>
        </p:spPr>
        <p:txBody>
          <a:bodyPr/>
          <a:lstStyle/>
          <a:p>
            <a:fld id="{0E11DB79-8F80-491D-AC9E-17FAB8AF943F}" type="datetime1">
              <a:rPr lang="fi-FI" smtClean="0"/>
              <a:pPr/>
              <a:t>18.9.2026</a:t>
            </a:fld>
            <a:endParaRPr lang="fi-FI" dirty="0"/>
          </a:p>
        </p:txBody>
      </p:sp>
      <p:sp>
        <p:nvSpPr>
          <p:cNvPr id="16" name="Dian numeron paikkamerkki 15">
            <a:extLst>
              <a:ext uri="{FF2B5EF4-FFF2-40B4-BE49-F238E27FC236}">
                <a16:creationId xmlns:a16="http://schemas.microsoft.com/office/drawing/2014/main" id="{55C7ADA4-390F-FAEA-35C3-814D355394F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092069" y="6427308"/>
            <a:ext cx="534505" cy="210240"/>
          </a:xfrm>
        </p:spPr>
        <p:txBody>
          <a:bodyPr/>
          <a:lstStyle/>
          <a:p>
            <a:fld id="{9F89CF4B-6BB2-4C8F-83F6-6A8F61ACBFF0}" type="slidenum">
              <a:rPr lang="fi-FI" smtClean="0"/>
              <a:pPr/>
              <a:t>10</a:t>
            </a:fld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A4ED3E10-5D50-5816-4EAC-92EBA462D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233" y="1193534"/>
            <a:ext cx="6424534" cy="4719892"/>
          </a:xfrm>
          <a:prstGeom prst="rect">
            <a:avLst/>
          </a:prstGeom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C19AAE3D-C838-2709-CD42-A270F270E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0378" y="1392825"/>
            <a:ext cx="5116389" cy="4295706"/>
          </a:xfrm>
        </p:spPr>
        <p:txBody>
          <a:bodyPr/>
          <a:lstStyle/>
          <a:p>
            <a:r>
              <a:rPr lang="en-US" dirty="0" err="1"/>
              <a:t>Omakotitalon</a:t>
            </a:r>
            <a:r>
              <a:rPr lang="en-US" dirty="0"/>
              <a:t> </a:t>
            </a:r>
            <a:r>
              <a:rPr lang="en-US" dirty="0" err="1"/>
              <a:t>vertailuhinta</a:t>
            </a:r>
            <a:r>
              <a:rPr lang="en-US" dirty="0"/>
              <a:t> </a:t>
            </a:r>
            <a:r>
              <a:rPr lang="en-US" dirty="0" err="1"/>
              <a:t>ottaa</a:t>
            </a:r>
            <a:r>
              <a:rPr lang="en-US" dirty="0"/>
              <a:t> </a:t>
            </a:r>
            <a:r>
              <a:rPr lang="en-US" dirty="0" err="1"/>
              <a:t>huomioon</a:t>
            </a:r>
            <a:r>
              <a:rPr lang="en-US" dirty="0"/>
              <a:t> </a:t>
            </a:r>
            <a:r>
              <a:rPr lang="en-US" dirty="0" err="1"/>
              <a:t>liittymis</a:t>
            </a:r>
            <a:r>
              <a:rPr lang="en-US" dirty="0"/>
              <a:t>-, </a:t>
            </a:r>
            <a:r>
              <a:rPr lang="en-US" dirty="0" err="1"/>
              <a:t>perus</a:t>
            </a:r>
            <a:r>
              <a:rPr lang="en-US" dirty="0"/>
              <a:t>- ja </a:t>
            </a:r>
            <a:r>
              <a:rPr lang="en-US" dirty="0" err="1"/>
              <a:t>käyttömaksut</a:t>
            </a:r>
            <a:r>
              <a:rPr lang="en-US" dirty="0"/>
              <a:t>. </a:t>
            </a:r>
            <a:r>
              <a:rPr lang="en-US" dirty="0" err="1"/>
              <a:t>Kuvassa</a:t>
            </a:r>
            <a:r>
              <a:rPr lang="en-US" dirty="0"/>
              <a:t> </a:t>
            </a:r>
            <a:r>
              <a:rPr lang="en-US" dirty="0" err="1"/>
              <a:t>yli</a:t>
            </a:r>
            <a:r>
              <a:rPr lang="en-US" dirty="0"/>
              <a:t> 400 </a:t>
            </a:r>
            <a:r>
              <a:rPr lang="en-US" dirty="0" err="1"/>
              <a:t>vesihuoltolaitoksen</a:t>
            </a:r>
            <a:r>
              <a:rPr lang="en-US" dirty="0"/>
              <a:t> </a:t>
            </a:r>
            <a:r>
              <a:rPr lang="en-US" dirty="0" err="1"/>
              <a:t>vertailuhinnat</a:t>
            </a:r>
            <a:r>
              <a:rPr lang="en-US" dirty="0"/>
              <a:t> on </a:t>
            </a:r>
            <a:r>
              <a:rPr lang="en-US" dirty="0" err="1"/>
              <a:t>järjestetty</a:t>
            </a:r>
            <a:r>
              <a:rPr lang="en-US" dirty="0"/>
              <a:t> </a:t>
            </a:r>
            <a:r>
              <a:rPr lang="en-US" dirty="0" err="1"/>
              <a:t>nousevaan</a:t>
            </a:r>
            <a:r>
              <a:rPr lang="en-US" dirty="0"/>
              <a:t> </a:t>
            </a:r>
            <a:r>
              <a:rPr lang="en-US" dirty="0" err="1"/>
              <a:t>hintajärjestykseen</a:t>
            </a:r>
            <a:r>
              <a:rPr lang="en-US" dirty="0"/>
              <a:t>. </a:t>
            </a:r>
          </a:p>
          <a:p>
            <a:pPr lvl="1"/>
            <a:r>
              <a:rPr lang="en-US" sz="2000" dirty="0" err="1"/>
              <a:t>Mediaani</a:t>
            </a:r>
            <a:r>
              <a:rPr lang="en-US" sz="2000" dirty="0"/>
              <a:t> on 7,3 €/m</a:t>
            </a:r>
            <a:r>
              <a:rPr lang="en-US" sz="2000" baseline="30000" dirty="0"/>
              <a:t>3 </a:t>
            </a:r>
          </a:p>
          <a:p>
            <a:pPr lvl="1"/>
            <a:r>
              <a:rPr lang="fi-FI" sz="2000" dirty="0"/>
              <a:t> 80 % omakotitaloista maksaa vesihuoltopalveluista 5,4  -11,2 €/m</a:t>
            </a:r>
            <a:r>
              <a:rPr lang="fi-FI" sz="2000" baseline="30000" dirty="0"/>
              <a:t>3</a:t>
            </a:r>
            <a:r>
              <a:rPr lang="en-US" sz="2000" b="1" dirty="0"/>
              <a:t> </a:t>
            </a:r>
          </a:p>
          <a:p>
            <a:pPr lvl="1"/>
            <a:r>
              <a:rPr lang="en-US" sz="2000" dirty="0"/>
              <a:t>Noin 5 %:</a:t>
            </a:r>
            <a:r>
              <a:rPr lang="en-US" sz="2000" dirty="0" err="1"/>
              <a:t>lla</a:t>
            </a:r>
            <a:r>
              <a:rPr lang="en-US" sz="2000" dirty="0"/>
              <a:t> </a:t>
            </a:r>
            <a:r>
              <a:rPr lang="en-US" sz="2000" dirty="0" err="1"/>
              <a:t>vertailuhinta</a:t>
            </a:r>
            <a:r>
              <a:rPr lang="en-US" sz="2000" dirty="0"/>
              <a:t> on </a:t>
            </a:r>
            <a:r>
              <a:rPr lang="en-US" sz="2000" dirty="0" err="1"/>
              <a:t>yli</a:t>
            </a:r>
            <a:r>
              <a:rPr lang="en-US" sz="2000" dirty="0"/>
              <a:t> 13,1 €/m</a:t>
            </a:r>
            <a:r>
              <a:rPr lang="en-US" sz="2000" baseline="30000" dirty="0"/>
              <a:t>3</a:t>
            </a:r>
          </a:p>
          <a:p>
            <a:r>
              <a:rPr lang="en-US" dirty="0" err="1"/>
              <a:t>Kerros</a:t>
            </a:r>
            <a:r>
              <a:rPr lang="en-US" dirty="0"/>
              <a:t>- ja </a:t>
            </a:r>
            <a:r>
              <a:rPr lang="en-US" dirty="0" err="1"/>
              <a:t>rivitalossa</a:t>
            </a:r>
            <a:r>
              <a:rPr lang="en-US" dirty="0"/>
              <a:t> </a:t>
            </a:r>
            <a:r>
              <a:rPr lang="en-US" dirty="0" err="1"/>
              <a:t>vertailuhinnat</a:t>
            </a:r>
            <a:r>
              <a:rPr lang="en-US" dirty="0"/>
              <a:t> </a:t>
            </a:r>
            <a:r>
              <a:rPr lang="en-US" dirty="0" err="1"/>
              <a:t>ovat</a:t>
            </a:r>
            <a:r>
              <a:rPr lang="en-US" dirty="0"/>
              <a:t> </a:t>
            </a:r>
            <a:r>
              <a:rPr lang="en-US" dirty="0" err="1"/>
              <a:t>pienemmät</a:t>
            </a:r>
            <a:r>
              <a:rPr lang="en-US" dirty="0"/>
              <a:t> </a:t>
            </a:r>
            <a:r>
              <a:rPr lang="en-US" dirty="0" err="1"/>
              <a:t>kuin</a:t>
            </a:r>
            <a:r>
              <a:rPr lang="en-US" dirty="0"/>
              <a:t> </a:t>
            </a:r>
            <a:r>
              <a:rPr lang="en-US" dirty="0" err="1"/>
              <a:t>omakotitalossa</a:t>
            </a:r>
            <a:r>
              <a:rPr lang="en-US" dirty="0"/>
              <a:t>. </a:t>
            </a:r>
          </a:p>
          <a:p>
            <a:r>
              <a:rPr lang="en-US" dirty="0" err="1"/>
              <a:t>Omakotitalossa</a:t>
            </a:r>
            <a:r>
              <a:rPr lang="en-US" dirty="0"/>
              <a:t> </a:t>
            </a:r>
            <a:r>
              <a:rPr lang="en-US" dirty="0" err="1"/>
              <a:t>yksi</a:t>
            </a:r>
            <a:r>
              <a:rPr lang="en-US" dirty="0"/>
              <a:t> </a:t>
            </a:r>
            <a:r>
              <a:rPr lang="en-US" dirty="0" err="1"/>
              <a:t>ihminen</a:t>
            </a:r>
            <a:r>
              <a:rPr lang="en-US" dirty="0"/>
              <a:t> </a:t>
            </a:r>
            <a:r>
              <a:rPr lang="en-US" dirty="0" err="1"/>
              <a:t>käyttää</a:t>
            </a:r>
            <a:r>
              <a:rPr lang="en-US" dirty="0"/>
              <a:t> </a:t>
            </a:r>
            <a:r>
              <a:rPr lang="en-US" dirty="0" err="1"/>
              <a:t>kuution</a:t>
            </a:r>
            <a:r>
              <a:rPr lang="en-US" dirty="0"/>
              <a:t> </a:t>
            </a:r>
            <a:r>
              <a:rPr lang="en-US" dirty="0" err="1"/>
              <a:t>verran</a:t>
            </a:r>
            <a:r>
              <a:rPr lang="en-US" dirty="0"/>
              <a:t>  (1 m</a:t>
            </a:r>
            <a:r>
              <a:rPr lang="en-US" baseline="30000" dirty="0"/>
              <a:t>3 </a:t>
            </a:r>
            <a:r>
              <a:rPr lang="en-US" dirty="0"/>
              <a:t>= 1000  l)  </a:t>
            </a:r>
            <a:r>
              <a:rPr lang="en-US" dirty="0" err="1"/>
              <a:t>vettä</a:t>
            </a:r>
            <a:r>
              <a:rPr lang="en-US" dirty="0"/>
              <a:t> </a:t>
            </a:r>
            <a:r>
              <a:rPr lang="en-US" dirty="0" err="1"/>
              <a:t>noin</a:t>
            </a:r>
            <a:r>
              <a:rPr lang="en-US" dirty="0"/>
              <a:t> </a:t>
            </a:r>
            <a:r>
              <a:rPr lang="en-US" dirty="0" err="1"/>
              <a:t>kahdeksassa</a:t>
            </a:r>
            <a:r>
              <a:rPr lang="en-US" dirty="0"/>
              <a:t> </a:t>
            </a:r>
            <a:r>
              <a:rPr lang="en-US" dirty="0" err="1"/>
              <a:t>päivässä</a:t>
            </a:r>
            <a:r>
              <a:rPr lang="en-US" dirty="0"/>
              <a:t>.</a:t>
            </a:r>
          </a:p>
          <a:p>
            <a:pPr marL="554038" lvl="2" indent="-285750">
              <a:spcBef>
                <a:spcPts val="1000"/>
              </a:spcBef>
              <a:spcAft>
                <a:spcPts val="600"/>
              </a:spcAft>
              <a:defRPr/>
            </a:pPr>
            <a:endParaRPr lang="en-US" sz="2000" dirty="0"/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baseline="30000" noProof="0" dirty="0"/>
          </a:p>
          <a:p>
            <a:pPr marL="0" indent="0">
              <a:buNone/>
            </a:pPr>
            <a:endParaRPr lang="fi-FI" noProof="0" dirty="0"/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D50A99F2-F698-AC44-9B01-CA06D71101CF}"/>
              </a:ext>
            </a:extLst>
          </p:cNvPr>
          <p:cNvSpPr txBox="1"/>
          <p:nvPr/>
        </p:nvSpPr>
        <p:spPr>
          <a:xfrm>
            <a:off x="5455809" y="6412150"/>
            <a:ext cx="474251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fi-FI" sz="1400" dirty="0">
                <a:solidFill>
                  <a:schemeClr val="bg1"/>
                </a:solidFill>
              </a:rPr>
              <a:t>Lähde: Suomen ympäristökeskus, VEETI-tietojärjestelmä, (n=455)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5B360B26-D1AA-BF26-1990-DE7AD033021B}"/>
              </a:ext>
            </a:extLst>
          </p:cNvPr>
          <p:cNvSpPr txBox="1"/>
          <p:nvPr/>
        </p:nvSpPr>
        <p:spPr>
          <a:xfrm>
            <a:off x="608706" y="1792435"/>
            <a:ext cx="61532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400" b="1" noProof="0" dirty="0"/>
              <a:t> Omakotitalon vertailuhinnan</a:t>
            </a:r>
            <a:r>
              <a:rPr lang="fi-FI" sz="2400" b="1" dirty="0"/>
              <a:t> </a:t>
            </a:r>
            <a:r>
              <a:rPr lang="fi-FI" sz="2400" b="1" noProof="0" dirty="0"/>
              <a:t>jakauma 2025 </a:t>
            </a:r>
            <a:endParaRPr lang="fi-FI" sz="2400" b="1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0A1880BA-E640-7A98-C42D-8E04072639E8}"/>
              </a:ext>
            </a:extLst>
          </p:cNvPr>
          <p:cNvSpPr txBox="1"/>
          <p:nvPr/>
        </p:nvSpPr>
        <p:spPr>
          <a:xfrm>
            <a:off x="723150" y="5477869"/>
            <a:ext cx="61072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/>
              <a:t>Kuvan näkymä on rajattu 13 euroon </a:t>
            </a:r>
          </a:p>
        </p:txBody>
      </p:sp>
    </p:spTree>
    <p:extLst>
      <p:ext uri="{BB962C8B-B14F-4D97-AF65-F5344CB8AC3E}">
        <p14:creationId xmlns:p14="http://schemas.microsoft.com/office/powerpoint/2010/main" val="3197425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D3333-5A08-DD89-1B1F-6D1453C12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F985A5-4F56-157E-090D-DDE99AD01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696" y="540000"/>
            <a:ext cx="4968000" cy="852824"/>
          </a:xfrm>
        </p:spPr>
        <p:txBody>
          <a:bodyPr/>
          <a:lstStyle/>
          <a:p>
            <a:r>
              <a:rPr lang="fi-FI" dirty="0">
                <a:solidFill>
                  <a:srgbClr val="0070C0"/>
                </a:solidFill>
              </a:rPr>
              <a:t>Investointitarpeet ovat kasvussa</a:t>
            </a:r>
            <a:endParaRPr lang="fi-FI" noProof="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99CA82B-DFB1-4C80-D8A5-F581F2FDC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3696" y="1762875"/>
            <a:ext cx="4800720" cy="4140000"/>
          </a:xfrm>
        </p:spPr>
        <p:txBody>
          <a:bodyPr/>
          <a:lstStyle/>
          <a:p>
            <a:r>
              <a:rPr lang="fi-FI" noProof="0" dirty="0"/>
              <a:t>Vesihuollon infrastruktuuri  on ikääntynyttä ja vesihuoltolaitoksilla on saneerausvelka</a:t>
            </a:r>
            <a:r>
              <a:rPr lang="fi-FI" dirty="0"/>
              <a:t>a. Saneerausinvestointeja tarvitaankin merkittävissä määrin aikaisempaa enemmän. </a:t>
            </a:r>
          </a:p>
          <a:p>
            <a:r>
              <a:rPr lang="fi-FI" dirty="0"/>
              <a:t>Suomessa on noin 107 000 km vesijohtoja ja noin 50 000 km jätevesiviemäriä, mikä vastaa lähes nelinkertaista matkaa maapallon ympäri</a:t>
            </a:r>
          </a:p>
          <a:p>
            <a:r>
              <a:rPr lang="fi-FI" dirty="0"/>
              <a:t>Vesihuoltoverkostojen saneerausinvestointitarve on seuraavan 20 vuoden aikana reilut 10 miljardia euroa</a:t>
            </a:r>
            <a:r>
              <a:rPr lang="fi-FI" dirty="0">
                <a:solidFill>
                  <a:schemeClr val="tx2">
                    <a:lumMod val="20000"/>
                    <a:lumOff val="80000"/>
                  </a:schemeClr>
                </a:solidFill>
              </a:rPr>
              <a:t>.</a:t>
            </a:r>
            <a:endParaRPr lang="fi-FI" noProof="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9" name="Pystysuoran tekstin paikkamerkki 28">
            <a:extLst>
              <a:ext uri="{FF2B5EF4-FFF2-40B4-BE49-F238E27FC236}">
                <a16:creationId xmlns:a16="http://schemas.microsoft.com/office/drawing/2014/main" id="{8132996E-5D81-1D97-C229-8F02585353BC}"/>
              </a:ext>
            </a:extLst>
          </p:cNvPr>
          <p:cNvSpPr>
            <a:spLocks noGrp="1"/>
          </p:cNvSpPr>
          <p:nvPr>
            <p:ph type="body" orient="vert" sz="quarter" idx="17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Alatunnisteen paikkamerkki 14">
            <a:extLst>
              <a:ext uri="{FF2B5EF4-FFF2-40B4-BE49-F238E27FC236}">
                <a16:creationId xmlns:a16="http://schemas.microsoft.com/office/drawing/2014/main" id="{B0879F60-A501-3CD9-4BC2-1440F7F84DB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202605" y="6427308"/>
            <a:ext cx="3131344" cy="210240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4" name="Päivämäärän paikkamerkki 13">
            <a:extLst>
              <a:ext uri="{FF2B5EF4-FFF2-40B4-BE49-F238E27FC236}">
                <a16:creationId xmlns:a16="http://schemas.microsoft.com/office/drawing/2014/main" id="{75C1D69C-9E75-1E38-6C0A-8374CF9F04C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333948" y="6427308"/>
            <a:ext cx="1510749" cy="210240"/>
          </a:xfrm>
        </p:spPr>
        <p:txBody>
          <a:bodyPr/>
          <a:lstStyle/>
          <a:p>
            <a:fld id="{0E11DB79-8F80-491D-AC9E-17FAB8AF943F}" type="datetime1">
              <a:rPr lang="fi-FI" smtClean="0"/>
              <a:pPr/>
              <a:t>18.9.2026</a:t>
            </a:fld>
            <a:endParaRPr lang="fi-FI" dirty="0"/>
          </a:p>
        </p:txBody>
      </p:sp>
      <p:sp>
        <p:nvSpPr>
          <p:cNvPr id="16" name="Dian numeron paikkamerkki 15">
            <a:extLst>
              <a:ext uri="{FF2B5EF4-FFF2-40B4-BE49-F238E27FC236}">
                <a16:creationId xmlns:a16="http://schemas.microsoft.com/office/drawing/2014/main" id="{BB2DA6E4-13A3-F04C-21D3-15DD2B8FF4B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092069" y="6427308"/>
            <a:ext cx="534505" cy="210240"/>
          </a:xfrm>
        </p:spPr>
        <p:txBody>
          <a:bodyPr/>
          <a:lstStyle/>
          <a:p>
            <a:fld id="{9F89CF4B-6BB2-4C8F-83F6-6A8F61ACBFF0}" type="slidenum">
              <a:rPr lang="fi-FI" smtClean="0"/>
              <a:pPr/>
              <a:t>11</a:t>
            </a:fld>
            <a:endParaRPr lang="fi-FI" dirty="0"/>
          </a:p>
        </p:txBody>
      </p:sp>
      <p:graphicFrame>
        <p:nvGraphicFramePr>
          <p:cNvPr id="4" name="Kuvan paikkamerkki 3">
            <a:extLst>
              <a:ext uri="{FF2B5EF4-FFF2-40B4-BE49-F238E27FC236}">
                <a16:creationId xmlns:a16="http://schemas.microsoft.com/office/drawing/2014/main" id="{C15C40E9-CD8A-DC4F-5CEF-5CCC10D7A068}"/>
              </a:ext>
            </a:extLst>
          </p:cNvPr>
          <p:cNvGraphicFramePr>
            <a:graphicFrameLocks noGrp="1"/>
          </p:cNvGraphicFramePr>
          <p:nvPr>
            <p:ph type="pic" idx="13"/>
            <p:extLst>
              <p:ext uri="{D42A27DB-BD31-4B8C-83A1-F6EECF244321}">
                <p14:modId xmlns:p14="http://schemas.microsoft.com/office/powerpoint/2010/main" val="3085537634"/>
              </p:ext>
            </p:extLst>
          </p:nvPr>
        </p:nvGraphicFramePr>
        <p:xfrm>
          <a:off x="5989396" y="211732"/>
          <a:ext cx="6245467" cy="6215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kstiruutu 4">
            <a:extLst>
              <a:ext uri="{FF2B5EF4-FFF2-40B4-BE49-F238E27FC236}">
                <a16:creationId xmlns:a16="http://schemas.microsoft.com/office/drawing/2014/main" id="{B45F58D2-FF58-DD4B-2511-2C20B169A947}"/>
              </a:ext>
            </a:extLst>
          </p:cNvPr>
          <p:cNvSpPr txBox="1"/>
          <p:nvPr/>
        </p:nvSpPr>
        <p:spPr>
          <a:xfrm>
            <a:off x="7223991" y="6417331"/>
            <a:ext cx="3775072" cy="215444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l"/>
            <a:r>
              <a:rPr lang="fi-FI" sz="1400" dirty="0">
                <a:solidFill>
                  <a:schemeClr val="bg1"/>
                </a:solidFill>
              </a:rPr>
              <a:t>Lähde: Vesihuollon investointitarpeet vuoteen 2040</a:t>
            </a:r>
          </a:p>
        </p:txBody>
      </p:sp>
    </p:spTree>
    <p:extLst>
      <p:ext uri="{BB962C8B-B14F-4D97-AF65-F5344CB8AC3E}">
        <p14:creationId xmlns:p14="http://schemas.microsoft.com/office/powerpoint/2010/main" val="29596843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8CBC94-3272-4594-A2A2-D36C55AA5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Käyttökuluihin vaikuttaa yleinen hintojen nousu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FDC3E04-157B-2738-4D91-B24C199F2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3696" y="1716253"/>
            <a:ext cx="4723504" cy="4140000"/>
          </a:xfrm>
        </p:spPr>
        <p:txBody>
          <a:bodyPr/>
          <a:lstStyle/>
          <a:p>
            <a:r>
              <a:rPr lang="fi-FI" dirty="0"/>
              <a:t>Vesihuoltolaitosten käyttökulut kasvavat ennen kaikkea energian, kemikaalien, kunnossapidon, henkilöstön ja varautumisen kustannusten nousun vuoksi. </a:t>
            </a:r>
          </a:p>
          <a:p>
            <a:r>
              <a:rPr lang="fi-FI" dirty="0"/>
              <a:t>Toimitusketjujen häiriöt ja energian maailmanmarkkinat ovat heijastuneet myös vesihuollon käyttämien tuotteiden hintoihin. </a:t>
            </a:r>
          </a:p>
          <a:p>
            <a:r>
              <a:rPr lang="fi-FI" dirty="0"/>
              <a:t>Kiristyvän lainsäädännön vaatimuksista aiheutuu uusia investointi- ja käyttökustannuksia.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5" name="Pystysuoran tekstin paikkamerkki 4">
            <a:extLst>
              <a:ext uri="{FF2B5EF4-FFF2-40B4-BE49-F238E27FC236}">
                <a16:creationId xmlns:a16="http://schemas.microsoft.com/office/drawing/2014/main" id="{666EBE15-5CC7-184A-D8A4-778E0ADCEC70}"/>
              </a:ext>
            </a:extLst>
          </p:cNvPr>
          <p:cNvSpPr>
            <a:spLocks noGrp="1"/>
          </p:cNvSpPr>
          <p:nvPr>
            <p:ph type="body" orient="vert" sz="quarter" idx="17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58ED97C-843D-1642-1B97-24599049F22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74A9CC2-BA8E-F820-9072-69F42B83157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B775E78-DCDD-4568-8AC0-78F15331182D}" type="datetime1">
              <a:rPr lang="fi-FI" smtClean="0"/>
              <a:t>18.9.2026</a:t>
            </a:fld>
            <a:endParaRPr lang="fi-FI" dirty="0"/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14C87B9E-11A0-9D1D-B779-F643D650AFA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F89CF4B-6BB2-4C8F-83F6-6A8F61ACBFF0}" type="slidenum">
              <a:rPr lang="fi-FI" smtClean="0"/>
              <a:pPr/>
              <a:t>12</a:t>
            </a:fld>
            <a:endParaRPr lang="fi-FI" dirty="0"/>
          </a:p>
        </p:txBody>
      </p:sp>
      <p:sp>
        <p:nvSpPr>
          <p:cNvPr id="9" name="Pystysuoran tekstin paikkamerkki 4">
            <a:extLst>
              <a:ext uri="{FF2B5EF4-FFF2-40B4-BE49-F238E27FC236}">
                <a16:creationId xmlns:a16="http://schemas.microsoft.com/office/drawing/2014/main" id="{42A8DC23-80A1-BA7B-4503-1FD983BDE8F4}"/>
              </a:ext>
            </a:extLst>
          </p:cNvPr>
          <p:cNvSpPr txBox="1">
            <a:spLocks/>
          </p:cNvSpPr>
          <p:nvPr/>
        </p:nvSpPr>
        <p:spPr>
          <a:xfrm rot="10800000">
            <a:off x="11891257" y="692394"/>
            <a:ext cx="296534" cy="5126576"/>
          </a:xfrm>
          <a:prstGeom prst="rect">
            <a:avLst/>
          </a:prstGeom>
        </p:spPr>
        <p:txBody>
          <a:bodyPr vert="eaVert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85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ource Sans 3" panose="020B0303030403020204" pitchFamily="34" charset="0"/>
              <a:buChar char="-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6938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4125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29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/>
            <a:r>
              <a:rPr lang="fi-FI" dirty="0"/>
              <a:t>Kuvaaja: S. Toivikko, muokattu Microsoft </a:t>
            </a:r>
            <a:r>
              <a:rPr lang="fi-FI" dirty="0" err="1"/>
              <a:t>copilot</a:t>
            </a:r>
            <a:r>
              <a:rPr lang="fi-FI" dirty="0"/>
              <a:t>/2026</a:t>
            </a:r>
          </a:p>
        </p:txBody>
      </p:sp>
      <p:sp>
        <p:nvSpPr>
          <p:cNvPr id="16" name="Pystysuoran tekstin paikkamerkki 4">
            <a:extLst>
              <a:ext uri="{FF2B5EF4-FFF2-40B4-BE49-F238E27FC236}">
                <a16:creationId xmlns:a16="http://schemas.microsoft.com/office/drawing/2014/main" id="{3B532F42-9881-F145-1212-283BF86CDC8F}"/>
              </a:ext>
            </a:extLst>
          </p:cNvPr>
          <p:cNvSpPr txBox="1">
            <a:spLocks/>
          </p:cNvSpPr>
          <p:nvPr/>
        </p:nvSpPr>
        <p:spPr>
          <a:xfrm rot="10800000">
            <a:off x="12043657" y="844794"/>
            <a:ext cx="296534" cy="5126576"/>
          </a:xfrm>
          <a:prstGeom prst="rect">
            <a:avLst/>
          </a:prstGeom>
        </p:spPr>
        <p:txBody>
          <a:bodyPr vert="eaVert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85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ource Sans 3" panose="020B0303030403020204" pitchFamily="34" charset="0"/>
              <a:buChar char="-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6938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4125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29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/>
            <a:r>
              <a:rPr lang="fi-FI"/>
              <a:t>Lähde: Microsoft 365 Stock Images</a:t>
            </a:r>
            <a:endParaRPr lang="fi-FI" dirty="0"/>
          </a:p>
        </p:txBody>
      </p:sp>
      <p:sp>
        <p:nvSpPr>
          <p:cNvPr id="17" name="Pystysuoran tekstin paikkamerkki 4">
            <a:extLst>
              <a:ext uri="{FF2B5EF4-FFF2-40B4-BE49-F238E27FC236}">
                <a16:creationId xmlns:a16="http://schemas.microsoft.com/office/drawing/2014/main" id="{E31B43E3-8997-258B-B9AA-14D00FD30B12}"/>
              </a:ext>
            </a:extLst>
          </p:cNvPr>
          <p:cNvSpPr txBox="1">
            <a:spLocks/>
          </p:cNvSpPr>
          <p:nvPr/>
        </p:nvSpPr>
        <p:spPr>
          <a:xfrm rot="10800000">
            <a:off x="11786239" y="1039030"/>
            <a:ext cx="296534" cy="5126576"/>
          </a:xfrm>
          <a:prstGeom prst="rect">
            <a:avLst/>
          </a:prstGeom>
        </p:spPr>
        <p:txBody>
          <a:bodyPr vert="eaVert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85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ource Sans 3" panose="020B0303030403020204" pitchFamily="34" charset="0"/>
              <a:buChar char="-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6938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4125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29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/>
            <a:r>
              <a:rPr lang="fi-FI" dirty="0">
                <a:solidFill>
                  <a:schemeClr val="bg1"/>
                </a:solidFill>
              </a:rPr>
              <a:t>Kuva: Vesilaitosyhdistys/Rukan jätevedenpuhdistamo</a:t>
            </a:r>
          </a:p>
          <a:p>
            <a:pPr fontAlgn="t"/>
            <a:r>
              <a:rPr lang="fi-FI" dirty="0"/>
              <a:t> 365 </a:t>
            </a:r>
            <a:r>
              <a:rPr lang="fi-FI" dirty="0" err="1"/>
              <a:t>Stock</a:t>
            </a:r>
            <a:r>
              <a:rPr lang="fi-FI" dirty="0"/>
              <a:t> </a:t>
            </a:r>
            <a:r>
              <a:rPr lang="fi-FI" dirty="0" err="1"/>
              <a:t>Images</a:t>
            </a:r>
            <a:endParaRPr lang="fi-FI" dirty="0"/>
          </a:p>
        </p:txBody>
      </p:sp>
      <p:pic>
        <p:nvPicPr>
          <p:cNvPr id="29" name="Kuvan paikkamerkki 28">
            <a:extLst>
              <a:ext uri="{FF2B5EF4-FFF2-40B4-BE49-F238E27FC236}">
                <a16:creationId xmlns:a16="http://schemas.microsoft.com/office/drawing/2014/main" id="{777D7468-B637-EBB1-5815-08C28B0C9546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7" t="6729" b="23727"/>
          <a:stretch>
            <a:fillRect/>
          </a:stretch>
        </p:blipFill>
        <p:spPr>
          <a:xfrm>
            <a:off x="6044948" y="1"/>
            <a:ext cx="6138472" cy="6857999"/>
          </a:xfrm>
          <a:prstGeom prst="rect">
            <a:avLst/>
          </a:prstGeom>
          <a:solidFill>
            <a:prstClr val="white">
              <a:lumMod val="95000"/>
            </a:prstClr>
          </a:solidFill>
        </p:spPr>
      </p:pic>
      <p:sp>
        <p:nvSpPr>
          <p:cNvPr id="30" name="Pystysuoran tekstin paikkamerkki 4">
            <a:extLst>
              <a:ext uri="{FF2B5EF4-FFF2-40B4-BE49-F238E27FC236}">
                <a16:creationId xmlns:a16="http://schemas.microsoft.com/office/drawing/2014/main" id="{80266F4C-68FF-A756-8654-8754A58EC05D}"/>
              </a:ext>
            </a:extLst>
          </p:cNvPr>
          <p:cNvSpPr txBox="1">
            <a:spLocks/>
          </p:cNvSpPr>
          <p:nvPr/>
        </p:nvSpPr>
        <p:spPr>
          <a:xfrm rot="10800000">
            <a:off x="11292252" y="1192615"/>
            <a:ext cx="1189743" cy="4917270"/>
          </a:xfrm>
          <a:prstGeom prst="rect">
            <a:avLst/>
          </a:prstGeom>
        </p:spPr>
        <p:txBody>
          <a:bodyPr vert="eaVert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85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ource Sans 3" panose="020B0303030403020204" pitchFamily="34" charset="0"/>
              <a:buChar char="-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6938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4125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29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>
                <a:solidFill>
                  <a:schemeClr val="bg1"/>
                </a:solidFill>
              </a:rPr>
              <a:t>Kuva: Vesilaitosyhdistys/Rukan jätevedenpuhdistamo</a:t>
            </a:r>
          </a:p>
        </p:txBody>
      </p:sp>
    </p:spTree>
    <p:extLst>
      <p:ext uri="{BB962C8B-B14F-4D97-AF65-F5344CB8AC3E}">
        <p14:creationId xmlns:p14="http://schemas.microsoft.com/office/powerpoint/2010/main" val="2902894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D7A3620-48F1-05D0-AF78-8AF60B4FB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Liittyjämäärän ja vedenkulutuksen aleneminen voivat aiheuttaa painetta nostaa maksuja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B243FF1-A63E-7C82-F507-1287829C6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994" y="3429000"/>
            <a:ext cx="4968000" cy="4140000"/>
          </a:xfrm>
        </p:spPr>
        <p:txBody>
          <a:bodyPr/>
          <a:lstStyle/>
          <a:p>
            <a:r>
              <a:rPr lang="fi-FI" dirty="0"/>
              <a:t>Asukasmäärän vähetessä maksavien asiakkaiden määrä vähenee. </a:t>
            </a:r>
          </a:p>
          <a:p>
            <a:r>
              <a:rPr lang="fi-FI" dirty="0"/>
              <a:t>Vesi itsessään on halpaa, mutta infrastruktuurin rakentaminen ja palvelun ylläpitäminen vuorokauden ympäri maksaa. Tästä syystä vedenkulutuksen väheneminen nostaa hintaa.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10" name="Kuvan paikkamerkki 9" descr="Kädet peseminen">
            <a:extLst>
              <a:ext uri="{FF2B5EF4-FFF2-40B4-BE49-F238E27FC236}">
                <a16:creationId xmlns:a16="http://schemas.microsoft.com/office/drawing/2014/main" id="{6CCBCB66-060D-DDC0-B858-5A3FEB363837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2" r="20162"/>
          <a:stretch>
            <a:fillRect/>
          </a:stretch>
        </p:blipFill>
        <p:spPr/>
      </p:pic>
      <p:sp>
        <p:nvSpPr>
          <p:cNvPr id="5" name="Pystysuoran tekstin paikkamerkki 4">
            <a:extLst>
              <a:ext uri="{FF2B5EF4-FFF2-40B4-BE49-F238E27FC236}">
                <a16:creationId xmlns:a16="http://schemas.microsoft.com/office/drawing/2014/main" id="{BE7BD4B0-8D8D-1CC6-2DCB-2F6FA7244135}"/>
              </a:ext>
            </a:extLst>
          </p:cNvPr>
          <p:cNvSpPr>
            <a:spLocks noGrp="1"/>
          </p:cNvSpPr>
          <p:nvPr>
            <p:ph type="body" orient="vert" sz="quarter" idx="17"/>
          </p:nvPr>
        </p:nvSpPr>
        <p:spPr/>
        <p:txBody>
          <a:bodyPr/>
          <a:lstStyle/>
          <a:p>
            <a:pPr fontAlgn="t"/>
            <a:r>
              <a:rPr lang="fi-FI" dirty="0"/>
              <a:t>Lähde: Microsoft 365 </a:t>
            </a:r>
            <a:r>
              <a:rPr lang="fi-FI" dirty="0" err="1"/>
              <a:t>Stock</a:t>
            </a:r>
            <a:r>
              <a:rPr lang="fi-FI" dirty="0"/>
              <a:t> </a:t>
            </a:r>
            <a:r>
              <a:rPr lang="fi-FI" dirty="0" err="1"/>
              <a:t>Images</a:t>
            </a:r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7FFA7EA-C6FA-212E-4628-FC9AC0CE55D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BF0C0C84-8338-6F0A-ECFF-2B224DA7BC2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F89CF4B-6BB2-4C8F-83F6-6A8F61ACBFF0}" type="slidenum">
              <a:rPr lang="fi-FI" smtClean="0"/>
              <a:pPr/>
              <a:t>13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28574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7324A-1137-0411-A28B-37BD07629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1875552-6D01-DAB1-6F5F-1FA0C8440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696" y="540000"/>
            <a:ext cx="4968000" cy="852824"/>
          </a:xfrm>
        </p:spPr>
        <p:txBody>
          <a:bodyPr/>
          <a:lstStyle/>
          <a:p>
            <a:r>
              <a:rPr lang="fi-FI" noProof="0" dirty="0"/>
              <a:t>Vesihuollon toimintavarmuus ja turvallisuus vaativat lisäresursseja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1EFD23A-E4BC-4EEB-3C53-84CAB6128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996" y="2909327"/>
            <a:ext cx="5113831" cy="4140000"/>
          </a:xfrm>
        </p:spPr>
        <p:txBody>
          <a:bodyPr/>
          <a:lstStyle/>
          <a:p>
            <a:r>
              <a:rPr lang="fi-FI" noProof="0" dirty="0"/>
              <a:t>Toimintavarma vesihuolto ovat yhteiskunnan huoltovarmuuden perusta. </a:t>
            </a:r>
          </a:p>
          <a:p>
            <a:r>
              <a:rPr lang="fi-FI" noProof="0" dirty="0"/>
              <a:t>Varautuminen edellyttää konkreettisia toimenpiteitä, kuten suunnittelua, harjoittelua, varajärjestelyjä, varastoja sekä fyysistä- ja kybersuojautumista. </a:t>
            </a:r>
          </a:p>
          <a:p>
            <a:r>
              <a:rPr lang="fi-FI" dirty="0"/>
              <a:t>Riskien hallinta ja varautuminen vaativat aikaisempaa enemmän panostusta.</a:t>
            </a:r>
          </a:p>
          <a:p>
            <a:pPr marL="0" indent="0">
              <a:buNone/>
            </a:pPr>
            <a:endParaRPr lang="fi-FI" noProof="0" dirty="0"/>
          </a:p>
          <a:p>
            <a:pPr marL="0" indent="0">
              <a:buNone/>
            </a:pPr>
            <a:endParaRPr lang="fi-FI" noProof="0" dirty="0"/>
          </a:p>
        </p:txBody>
      </p:sp>
      <p:sp>
        <p:nvSpPr>
          <p:cNvPr id="29" name="Pystysuoran tekstin paikkamerkki 28">
            <a:extLst>
              <a:ext uri="{FF2B5EF4-FFF2-40B4-BE49-F238E27FC236}">
                <a16:creationId xmlns:a16="http://schemas.microsoft.com/office/drawing/2014/main" id="{30C69DD1-A2F5-91A6-7546-6CE985B3B24D}"/>
              </a:ext>
            </a:extLst>
          </p:cNvPr>
          <p:cNvSpPr>
            <a:spLocks noGrp="1"/>
          </p:cNvSpPr>
          <p:nvPr>
            <p:ph type="body" orient="vert" sz="quarter" idx="17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Alatunnisteen paikkamerkki 14">
            <a:extLst>
              <a:ext uri="{FF2B5EF4-FFF2-40B4-BE49-F238E27FC236}">
                <a16:creationId xmlns:a16="http://schemas.microsoft.com/office/drawing/2014/main" id="{8037297D-B76D-BB71-DE78-155F754968B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202605" y="6427308"/>
            <a:ext cx="3131344" cy="210240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4" name="Päivämäärän paikkamerkki 13">
            <a:extLst>
              <a:ext uri="{FF2B5EF4-FFF2-40B4-BE49-F238E27FC236}">
                <a16:creationId xmlns:a16="http://schemas.microsoft.com/office/drawing/2014/main" id="{3677C23C-F9ED-A085-56DB-6C32D173FF5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333948" y="6427308"/>
            <a:ext cx="1510749" cy="210240"/>
          </a:xfrm>
        </p:spPr>
        <p:txBody>
          <a:bodyPr/>
          <a:lstStyle/>
          <a:p>
            <a:fld id="{0E11DB79-8F80-491D-AC9E-17FAB8AF943F}" type="datetime1">
              <a:rPr lang="fi-FI" smtClean="0"/>
              <a:pPr/>
              <a:t>18.9.2026</a:t>
            </a:fld>
            <a:endParaRPr lang="fi-FI" dirty="0"/>
          </a:p>
        </p:txBody>
      </p:sp>
      <p:sp>
        <p:nvSpPr>
          <p:cNvPr id="16" name="Dian numeron paikkamerkki 15">
            <a:extLst>
              <a:ext uri="{FF2B5EF4-FFF2-40B4-BE49-F238E27FC236}">
                <a16:creationId xmlns:a16="http://schemas.microsoft.com/office/drawing/2014/main" id="{72F5E4F0-A8B0-5647-848E-36D9E33EDD4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092069" y="6427308"/>
            <a:ext cx="534505" cy="210240"/>
          </a:xfrm>
        </p:spPr>
        <p:txBody>
          <a:bodyPr/>
          <a:lstStyle/>
          <a:p>
            <a:fld id="{9F89CF4B-6BB2-4C8F-83F6-6A8F61ACBFF0}" type="slidenum">
              <a:rPr lang="fi-FI" smtClean="0"/>
              <a:pPr/>
              <a:t>14</a:t>
            </a:fld>
            <a:endParaRPr lang="fi-FI" dirty="0"/>
          </a:p>
        </p:txBody>
      </p:sp>
      <p:pic>
        <p:nvPicPr>
          <p:cNvPr id="23" name="Kuvan paikkamerkki 22" descr="Lähikuva kanaverkosta">
            <a:extLst>
              <a:ext uri="{FF2B5EF4-FFF2-40B4-BE49-F238E27FC236}">
                <a16:creationId xmlns:a16="http://schemas.microsoft.com/office/drawing/2014/main" id="{6206022F-8F29-E473-6FEE-D6563ED3163E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9" r="20169"/>
          <a:stretch>
            <a:fillRect/>
          </a:stretch>
        </p:blipFill>
        <p:spPr>
          <a:xfrm>
            <a:off x="6045200" y="0"/>
            <a:ext cx="6138863" cy="6858000"/>
          </a:xfrm>
        </p:spPr>
      </p:pic>
      <p:pic>
        <p:nvPicPr>
          <p:cNvPr id="5" name="Kuva 4" descr="Lähikuva kanaverkosta">
            <a:extLst>
              <a:ext uri="{FF2B5EF4-FFF2-40B4-BE49-F238E27FC236}">
                <a16:creationId xmlns:a16="http://schemas.microsoft.com/office/drawing/2014/main" id="{DCC5CFD6-6057-9719-9370-BA61A3746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5" r="41783"/>
          <a:stretch>
            <a:fillRect/>
          </a:stretch>
        </p:blipFill>
        <p:spPr>
          <a:xfrm>
            <a:off x="6045200" y="0"/>
            <a:ext cx="6189142" cy="6858000"/>
          </a:xfrm>
          <a:prstGeom prst="rect">
            <a:avLst/>
          </a:prstGeom>
        </p:spPr>
      </p:pic>
      <p:sp>
        <p:nvSpPr>
          <p:cNvPr id="4" name="Pystysuoran tekstin paikkamerkki 4">
            <a:extLst>
              <a:ext uri="{FF2B5EF4-FFF2-40B4-BE49-F238E27FC236}">
                <a16:creationId xmlns:a16="http://schemas.microsoft.com/office/drawing/2014/main" id="{E4C3834A-1E7E-75A5-81D1-B0D2D8111BDA}"/>
              </a:ext>
            </a:extLst>
          </p:cNvPr>
          <p:cNvSpPr txBox="1">
            <a:spLocks/>
          </p:cNvSpPr>
          <p:nvPr/>
        </p:nvSpPr>
        <p:spPr>
          <a:xfrm rot="10800000">
            <a:off x="11891257" y="692394"/>
            <a:ext cx="296534" cy="5126576"/>
          </a:xfrm>
          <a:prstGeom prst="rect">
            <a:avLst/>
          </a:prstGeom>
        </p:spPr>
        <p:txBody>
          <a:bodyPr vert="eaVert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85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ource Sans 3" panose="020B0303030403020204" pitchFamily="34" charset="0"/>
              <a:buChar char="-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6938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4125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29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/>
            <a:r>
              <a:rPr lang="fi-FI" dirty="0"/>
              <a:t>Lähde: Microsoft 365 </a:t>
            </a:r>
            <a:r>
              <a:rPr lang="fi-FI" dirty="0" err="1"/>
              <a:t>Stock</a:t>
            </a:r>
            <a:r>
              <a:rPr lang="fi-FI" dirty="0"/>
              <a:t> </a:t>
            </a:r>
            <a:r>
              <a:rPr lang="fi-FI" dirty="0" err="1"/>
              <a:t>Images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139137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BCEBA18-F13A-904E-0FA5-F59D46B10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356" y="2031500"/>
            <a:ext cx="5444817" cy="2711668"/>
          </a:xfrm>
        </p:spPr>
        <p:txBody>
          <a:bodyPr/>
          <a:lstStyle/>
          <a:p>
            <a:r>
              <a:rPr lang="fi-FI" sz="3200" noProof="0" dirty="0">
                <a:solidFill>
                  <a:schemeClr val="bg1"/>
                </a:solidFill>
              </a:rPr>
              <a:t>Korottamalla maksuja suunnitelmallisesti vältetään äkilliset suuret kertakorotukset ja varmistetaan vesihuollon toimivuus.</a:t>
            </a:r>
            <a:br>
              <a:rPr lang="fi-FI" sz="3200" noProof="0" dirty="0">
                <a:solidFill>
                  <a:schemeClr val="bg1"/>
                </a:solidFill>
              </a:rPr>
            </a:br>
            <a:br>
              <a:rPr lang="fi-FI" sz="3200" noProof="0" dirty="0">
                <a:solidFill>
                  <a:schemeClr val="bg1"/>
                </a:solidFill>
              </a:rPr>
            </a:br>
            <a:endParaRPr lang="fi-FI" sz="32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029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32C2D-8BE5-B1E1-3B83-304B8E2A2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0E784F-C9B2-02E6-45D6-07D1D1BA2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126" y="1150870"/>
            <a:ext cx="4025004" cy="852824"/>
          </a:xfrm>
        </p:spPr>
        <p:txBody>
          <a:bodyPr/>
          <a:lstStyle/>
          <a:p>
            <a:r>
              <a:rPr lang="fi-FI" sz="3200" dirty="0"/>
              <a:t>Vesihuollon maksuilla varmistetaan hyvä ja toimintavarma vesihuolto, joka turvaa asukkaiden terveyden, puhtaan ympäristön ja elinkeinotoiminnan edellytykset!</a:t>
            </a:r>
          </a:p>
        </p:txBody>
      </p:sp>
      <p:sp>
        <p:nvSpPr>
          <p:cNvPr id="29" name="Pystysuoran tekstin paikkamerkki 28">
            <a:extLst>
              <a:ext uri="{FF2B5EF4-FFF2-40B4-BE49-F238E27FC236}">
                <a16:creationId xmlns:a16="http://schemas.microsoft.com/office/drawing/2014/main" id="{D611B3F8-074B-D45D-ED73-825D5E170F81}"/>
              </a:ext>
            </a:extLst>
          </p:cNvPr>
          <p:cNvSpPr>
            <a:spLocks noGrp="1"/>
          </p:cNvSpPr>
          <p:nvPr>
            <p:ph type="body" orient="vert" sz="quarter" idx="17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Alatunnisteen paikkamerkki 14">
            <a:extLst>
              <a:ext uri="{FF2B5EF4-FFF2-40B4-BE49-F238E27FC236}">
                <a16:creationId xmlns:a16="http://schemas.microsoft.com/office/drawing/2014/main" id="{C0725597-1D92-1AE4-3697-9EB39EFB566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202605" y="6427308"/>
            <a:ext cx="3131344" cy="210240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4" name="Päivämäärän paikkamerkki 13">
            <a:extLst>
              <a:ext uri="{FF2B5EF4-FFF2-40B4-BE49-F238E27FC236}">
                <a16:creationId xmlns:a16="http://schemas.microsoft.com/office/drawing/2014/main" id="{83C354D6-6F7D-78E6-5521-54550D301A2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333948" y="6427308"/>
            <a:ext cx="1510749" cy="210240"/>
          </a:xfrm>
        </p:spPr>
        <p:txBody>
          <a:bodyPr/>
          <a:lstStyle/>
          <a:p>
            <a:fld id="{0E11DB79-8F80-491D-AC9E-17FAB8AF943F}" type="datetime1">
              <a:rPr lang="fi-FI" smtClean="0"/>
              <a:pPr/>
              <a:t>18.9.2026</a:t>
            </a:fld>
            <a:endParaRPr lang="fi-FI" dirty="0"/>
          </a:p>
        </p:txBody>
      </p:sp>
      <p:sp>
        <p:nvSpPr>
          <p:cNvPr id="16" name="Dian numeron paikkamerkki 15">
            <a:extLst>
              <a:ext uri="{FF2B5EF4-FFF2-40B4-BE49-F238E27FC236}">
                <a16:creationId xmlns:a16="http://schemas.microsoft.com/office/drawing/2014/main" id="{D325BED6-D38D-DC25-CA65-3CCF30E5E36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092069" y="6427308"/>
            <a:ext cx="534505" cy="210240"/>
          </a:xfrm>
        </p:spPr>
        <p:txBody>
          <a:bodyPr/>
          <a:lstStyle/>
          <a:p>
            <a:fld id="{9F89CF4B-6BB2-4C8F-83F6-6A8F61ACBFF0}" type="slidenum">
              <a:rPr lang="fi-FI" smtClean="0"/>
              <a:pPr/>
              <a:t>16</a:t>
            </a:fld>
            <a:endParaRPr lang="fi-FI" dirty="0"/>
          </a:p>
        </p:txBody>
      </p:sp>
      <p:pic>
        <p:nvPicPr>
          <p:cNvPr id="23" name="Kuvan paikkamerkki 22" descr="Lähikuva kanaverkosta">
            <a:extLst>
              <a:ext uri="{FF2B5EF4-FFF2-40B4-BE49-F238E27FC236}">
                <a16:creationId xmlns:a16="http://schemas.microsoft.com/office/drawing/2014/main" id="{3D288F62-C73C-6FD3-D404-FD500E624E56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9" r="20169"/>
          <a:stretch>
            <a:fillRect/>
          </a:stretch>
        </p:blipFill>
        <p:spPr>
          <a:xfrm>
            <a:off x="6045200" y="0"/>
            <a:ext cx="6138863" cy="6858000"/>
          </a:xfrm>
        </p:spPr>
      </p:pic>
      <p:pic>
        <p:nvPicPr>
          <p:cNvPr id="5" name="Kuva 4" descr="Lähikuva kanaverkosta">
            <a:extLst>
              <a:ext uri="{FF2B5EF4-FFF2-40B4-BE49-F238E27FC236}">
                <a16:creationId xmlns:a16="http://schemas.microsoft.com/office/drawing/2014/main" id="{7A73D3B4-6943-1B0C-8EFB-7DE1C910C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5" r="41783"/>
          <a:stretch>
            <a:fillRect/>
          </a:stretch>
        </p:blipFill>
        <p:spPr>
          <a:xfrm>
            <a:off x="6045200" y="0"/>
            <a:ext cx="6189142" cy="6858000"/>
          </a:xfrm>
          <a:prstGeom prst="rect">
            <a:avLst/>
          </a:prstGeom>
        </p:spPr>
      </p:pic>
      <p:pic>
        <p:nvPicPr>
          <p:cNvPr id="6" name="Kuva 5" descr="Lapsen uiminen ja suoja lasit">
            <a:extLst>
              <a:ext uri="{FF2B5EF4-FFF2-40B4-BE49-F238E27FC236}">
                <a16:creationId xmlns:a16="http://schemas.microsoft.com/office/drawing/2014/main" id="{4DE87FB4-B545-6906-19D9-C0754D3157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5" r="14038"/>
          <a:stretch>
            <a:fillRect/>
          </a:stretch>
        </p:blipFill>
        <p:spPr>
          <a:xfrm>
            <a:off x="5460999" y="0"/>
            <a:ext cx="6908801" cy="6858000"/>
          </a:xfrm>
          <a:prstGeom prst="rect">
            <a:avLst/>
          </a:prstGeom>
        </p:spPr>
      </p:pic>
      <p:sp>
        <p:nvSpPr>
          <p:cNvPr id="3" name="Pystysuoran tekstin paikkamerkki 28">
            <a:extLst>
              <a:ext uri="{FF2B5EF4-FFF2-40B4-BE49-F238E27FC236}">
                <a16:creationId xmlns:a16="http://schemas.microsoft.com/office/drawing/2014/main" id="{5AC950F1-AEC2-0785-5908-29686629502D}"/>
              </a:ext>
            </a:extLst>
          </p:cNvPr>
          <p:cNvSpPr txBox="1">
            <a:spLocks/>
          </p:cNvSpPr>
          <p:nvPr/>
        </p:nvSpPr>
        <p:spPr>
          <a:xfrm rot="10800000">
            <a:off x="11891257" y="692394"/>
            <a:ext cx="296534" cy="5126576"/>
          </a:xfrm>
          <a:prstGeom prst="rect">
            <a:avLst/>
          </a:prstGeom>
        </p:spPr>
        <p:txBody>
          <a:bodyPr vert="eaVert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85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ource Sans 3" panose="020B0303030403020204" pitchFamily="34" charset="0"/>
              <a:buChar char="-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6938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4125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29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/>
              <a:t>Lähde: Microsoft 365 Stock Images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967236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630FFD8-7210-AD22-75E7-9C1A32859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 dirty="0"/>
              <a:t>Yhteystiedot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0042DC4A-EF3F-CE30-DC05-15379AC21629}"/>
              </a:ext>
            </a:extLst>
          </p:cNvPr>
          <p:cNvSpPr txBox="1"/>
          <p:nvPr/>
        </p:nvSpPr>
        <p:spPr>
          <a:xfrm>
            <a:off x="5033186" y="5390314"/>
            <a:ext cx="63424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400" noProof="0" dirty="0">
                <a:solidFill>
                  <a:schemeClr val="bg1"/>
                </a:solidFill>
              </a:rPr>
              <a:t>Vesilaitosyhdistys  on </a:t>
            </a:r>
          </a:p>
          <a:p>
            <a:r>
              <a:rPr lang="fi-FI" sz="2400" noProof="0" dirty="0">
                <a:solidFill>
                  <a:schemeClr val="bg1"/>
                </a:solidFill>
              </a:rPr>
              <a:t>vesihuoltolaitosten </a:t>
            </a:r>
            <a:br>
              <a:rPr lang="fi-FI" sz="2400" noProof="0" dirty="0">
                <a:solidFill>
                  <a:schemeClr val="bg1"/>
                </a:solidFill>
              </a:rPr>
            </a:br>
            <a:r>
              <a:rPr lang="fi-FI" sz="2400" noProof="0" dirty="0">
                <a:solidFill>
                  <a:schemeClr val="bg1"/>
                </a:solidFill>
              </a:rPr>
              <a:t>toimialajärjestö</a:t>
            </a:r>
            <a:endParaRPr lang="fi-FI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380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Vesilaitos">
      <a:dk1>
        <a:sysClr val="windowText" lastClr="000000"/>
      </a:dk1>
      <a:lt1>
        <a:sysClr val="window" lastClr="FFFFFF"/>
      </a:lt1>
      <a:dk2>
        <a:srgbClr val="008ADE"/>
      </a:dk2>
      <a:lt2>
        <a:srgbClr val="13374B"/>
      </a:lt2>
      <a:accent1>
        <a:srgbClr val="008ADE"/>
      </a:accent1>
      <a:accent2>
        <a:srgbClr val="B7DA71"/>
      </a:accent2>
      <a:accent3>
        <a:srgbClr val="1A807E"/>
      </a:accent3>
      <a:accent4>
        <a:srgbClr val="88C6FF"/>
      </a:accent4>
      <a:accent5>
        <a:srgbClr val="7F81FC"/>
      </a:accent5>
      <a:accent6>
        <a:srgbClr val="EEB36D"/>
      </a:accent6>
      <a:hlink>
        <a:srgbClr val="467886"/>
      </a:hlink>
      <a:folHlink>
        <a:srgbClr val="96607D"/>
      </a:folHlink>
    </a:clrScheme>
    <a:fontScheme name="Source Sans 3">
      <a:majorFont>
        <a:latin typeface="Source Sans 3 Medium"/>
        <a:ea typeface=""/>
        <a:cs typeface=""/>
      </a:majorFont>
      <a:minorFont>
        <a:latin typeface="Source Sans 3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1850" dirty="0" err="1" smtClean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Vesilaitos_esitysmallipohja_FI.potx" id="{26906A5F-790D-4069-A6DE-51BC8055432A}" vid="{F25C8716-DD81-4F93-9D59-E3E70215DFED}"/>
    </a:ext>
  </a:extLst>
</a:theme>
</file>

<file path=ppt/theme/theme2.xml><?xml version="1.0" encoding="utf-8"?>
<a:theme xmlns:a="http://schemas.openxmlformats.org/drawingml/2006/main" name="Mukautettu suunnittelumalli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c82937-2ea2-4861-be31-63ded3678d05" xsi:nil="true"/>
    <lcf76f155ced4ddcb4097134ff3c332f xmlns="44a5ebd8-b9bd-4f76-9ea5-f6d45203b8d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C288B6E0794A7644B0AFD7A1938EE3AF" ma:contentTypeVersion="19" ma:contentTypeDescription="Luo uusi asiakirja." ma:contentTypeScope="" ma:versionID="d5226b5df314a947c39d52e317c27300">
  <xsd:schema xmlns:xsd="http://www.w3.org/2001/XMLSchema" xmlns:xs="http://www.w3.org/2001/XMLSchema" xmlns:p="http://schemas.microsoft.com/office/2006/metadata/properties" xmlns:ns2="44a5ebd8-b9bd-4f76-9ea5-f6d45203b8d2" xmlns:ns3="e5c82937-2ea2-4861-be31-63ded3678d05" targetNamespace="http://schemas.microsoft.com/office/2006/metadata/properties" ma:root="true" ma:fieldsID="5e3c7916e7f0f700f618cc894909ece8" ns2:_="" ns3:_="">
    <xsd:import namespace="44a5ebd8-b9bd-4f76-9ea5-f6d45203b8d2"/>
    <xsd:import namespace="e5c82937-2ea2-4861-be31-63ded3678d0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a5ebd8-b9bd-4f76-9ea5-f6d45203b8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Kuvien tunnisteet" ma:readOnly="false" ma:fieldId="{5cf76f15-5ced-4ddc-b409-7134ff3c332f}" ma:taxonomyMulti="true" ma:sspId="ed990ad3-1d93-4d8b-98a7-316ee4c16c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c82937-2ea2-4861-be31-63ded3678d05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1bf1d23-02d4-42b1-81cf-efcd8a7f4706}" ma:internalName="TaxCatchAll" ma:showField="CatchAllData" ma:web="e5c82937-2ea2-4861-be31-63ded3678d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C762C95-D4B5-401E-ADE8-5A37873FFF4E}">
  <ds:schemaRefs>
    <ds:schemaRef ds:uri="http://schemas.microsoft.com/office/2006/metadata/properties"/>
    <ds:schemaRef ds:uri="http://purl.org/dc/terms/"/>
    <ds:schemaRef ds:uri="http://www.w3.org/XML/1998/namespace"/>
    <ds:schemaRef ds:uri="http://purl.org/dc/elements/1.1/"/>
    <ds:schemaRef ds:uri="e5c82937-2ea2-4861-be31-63ded3678d05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4a5ebd8-b9bd-4f76-9ea5-f6d45203b8d2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7F3797D-248C-4031-9A01-1258D55E4D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a5ebd8-b9bd-4f76-9ea5-f6d45203b8d2"/>
    <ds:schemaRef ds:uri="e5c82937-2ea2-4861-be31-63ded3678d0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C902890-2577-4FDA-BA99-57BD66273AA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Vesilaitosyhdistys_esitysmallipohja_FI – päivitetty osoite</Template>
  <TotalTime>1495</TotalTime>
  <Words>843</Words>
  <Application>Microsoft Office PowerPoint</Application>
  <PresentationFormat>Laajakuva</PresentationFormat>
  <Paragraphs>143</Paragraphs>
  <Slides>17</Slides>
  <Notes>11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17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Source Sans 3</vt:lpstr>
      <vt:lpstr>Source Sans 3 Medium</vt:lpstr>
      <vt:lpstr>Source Sans 3 SemiBold</vt:lpstr>
      <vt:lpstr>Office-teema</vt:lpstr>
      <vt:lpstr>Mukautettu suunnittelumalli</vt:lpstr>
      <vt:lpstr>Mikä vedessä maksaa? Tietopaketti vesihuoltopalvelun maksuista</vt:lpstr>
      <vt:lpstr>Vesihuoltopalveluilla varmistamme, että puhdasta talousvettä on saatavilla vuorokauden ympäri ja että jätevedet käsitellään turvallisesti ympäristöä suojellen.   </vt:lpstr>
      <vt:lpstr>Mitä on vesihuolto?</vt:lpstr>
      <vt:lpstr>Vesihuollon palvelut rahoitetaan asiakasmaksuilla, ei verotuloilla.  Vesihuollon maksuilla tulee kattaa vesihuoltolaitoksen kustannukset sekä uus- ja korjausinvestoinnit.</vt:lpstr>
      <vt:lpstr>Mistä vesihuoltolaitoksen kustannukset syntyvät?</vt:lpstr>
      <vt:lpstr>Miksi vesihuoltolaitosten maksujen taso vaihtelee?</vt:lpstr>
      <vt:lpstr>Millaisia maksuja vesihuoltolaitos perii?</vt:lpstr>
      <vt:lpstr>Vesihuoltomaksujen kohtuullisuus ja oikeudenmukaisuus </vt:lpstr>
      <vt:lpstr>Mitä vesi maksaa?</vt:lpstr>
      <vt:lpstr>Vesihuoltopalvelun hinta vaihtelee olosuhteiden mukaan </vt:lpstr>
      <vt:lpstr>Investointitarpeet ovat kasvussa</vt:lpstr>
      <vt:lpstr>Käyttökuluihin vaikuttaa yleinen hintojen nousu</vt:lpstr>
      <vt:lpstr>Liittyjämäärän ja vedenkulutuksen aleneminen voivat aiheuttaa painetta nostaa maksuja </vt:lpstr>
      <vt:lpstr>Vesihuollon toimintavarmuus ja turvallisuus vaativat lisäresursseja</vt:lpstr>
      <vt:lpstr>Korottamalla maksuja suunnitelmallisesti vältetään äkilliset suuret kertakorotukset ja varmistetaan vesihuollon toimivuus.  </vt:lpstr>
      <vt:lpstr>Vesihuollon maksuilla varmistetaan hyvä ja toimintavarma vesihuolto, joka turvaa asukkaiden terveyden, puhtaan ympäristön ja elinkeinotoiminnan edellytykset!</vt:lpstr>
      <vt:lpstr>Yhteystiedot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Eeva Hörkkö</dc:creator>
  <cp:lastModifiedBy>Eeva Hörkkö</cp:lastModifiedBy>
  <cp:revision>3</cp:revision>
  <dcterms:created xsi:type="dcterms:W3CDTF">2024-08-22T08:48:38Z</dcterms:created>
  <dcterms:modified xsi:type="dcterms:W3CDTF">2026-09-18T06:12:23Z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0x010100C288B6E0794A7644B0AFD7A1938EE3AF</vt:lpwstr>
  </property>
  <property fmtid="{D5CDD505-2E9C-101B-9397-08002B2CF9AE}" pid="3" name="MediaServiceImageTags">
    <vt:lpwstr/>
  </property>
</Properties>
</file>